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0" r:id="rId16"/>
    <p:sldId id="301" r:id="rId17"/>
    <p:sldId id="302" r:id="rId18"/>
    <p:sldId id="305" r:id="rId19"/>
    <p:sldId id="270" r:id="rId20"/>
    <p:sldId id="271" r:id="rId21"/>
    <p:sldId id="272" r:id="rId22"/>
    <p:sldId id="304" r:id="rId23"/>
    <p:sldId id="273" r:id="rId24"/>
    <p:sldId id="274" r:id="rId25"/>
    <p:sldId id="275" r:id="rId26"/>
    <p:sldId id="277" r:id="rId27"/>
    <p:sldId id="276" r:id="rId28"/>
    <p:sldId id="278" r:id="rId29"/>
    <p:sldId id="279" r:id="rId30"/>
    <p:sldId id="280" r:id="rId31"/>
    <p:sldId id="281" r:id="rId32"/>
    <p:sldId id="303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7" r:id="rId47"/>
    <p:sldId id="306" r:id="rId48"/>
    <p:sldId id="298" r:id="rId49"/>
    <p:sldId id="296" r:id="rId50"/>
    <p:sldId id="299" r:id="rId5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B36ED-6449-4FFE-B2E3-E8A29850634D}" v="23" dt="2024-03-29T01:40:5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94756" autoAdjust="0"/>
  </p:normalViewPr>
  <p:slideViewPr>
    <p:cSldViewPr>
      <p:cViewPr>
        <p:scale>
          <a:sx n="146" d="100"/>
          <a:sy n="146" d="100"/>
        </p:scale>
        <p:origin x="59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.T. Sun" userId="d8e846cab07525bd" providerId="LiveId" clId="{661B36ED-6449-4FFE-B2E3-E8A29850634D}"/>
    <pc:docChg chg="modSld">
      <pc:chgData name="X.T. Sun" userId="d8e846cab07525bd" providerId="LiveId" clId="{661B36ED-6449-4FFE-B2E3-E8A29850634D}" dt="2024-04-02T07:11:50.673" v="126" actId="9405"/>
      <pc:docMkLst>
        <pc:docMk/>
      </pc:docMkLst>
      <pc:sldChg chg="addSp delSp modSp mod">
        <pc:chgData name="X.T. Sun" userId="d8e846cab07525bd" providerId="LiveId" clId="{661B36ED-6449-4FFE-B2E3-E8A29850634D}" dt="2024-03-29T00:12:51.759" v="23"/>
        <pc:sldMkLst>
          <pc:docMk/>
          <pc:sldMk cId="0" sldId="258"/>
        </pc:sldMkLst>
        <pc:grpChg chg="del mod">
          <ac:chgData name="X.T. Sun" userId="d8e846cab07525bd" providerId="LiveId" clId="{661B36ED-6449-4FFE-B2E3-E8A29850634D}" dt="2024-03-29T00:07:38.173" v="20"/>
          <ac:grpSpMkLst>
            <pc:docMk/>
            <pc:sldMk cId="0" sldId="258"/>
            <ac:grpSpMk id="8" creationId="{EAADFCA7-0417-ACD7-1CF6-C0D6DED18280}"/>
          </ac:grpSpMkLst>
        </pc:grpChg>
        <pc:grpChg chg="mod">
          <ac:chgData name="X.T. Sun" userId="d8e846cab07525bd" providerId="LiveId" clId="{661B36ED-6449-4FFE-B2E3-E8A29850634D}" dt="2024-03-29T00:07:38.173" v="20"/>
          <ac:grpSpMkLst>
            <pc:docMk/>
            <pc:sldMk cId="0" sldId="258"/>
            <ac:grpSpMk id="11" creationId="{2489B53B-DD7C-8B48-B745-D097B14F29A4}"/>
          </ac:grpSpMkLst>
        </pc:grpChg>
        <pc:grpChg chg="mod">
          <ac:chgData name="X.T. Sun" userId="d8e846cab07525bd" providerId="LiveId" clId="{661B36ED-6449-4FFE-B2E3-E8A29850634D}" dt="2024-03-29T00:12:51.759" v="23"/>
          <ac:grpSpMkLst>
            <pc:docMk/>
            <pc:sldMk cId="0" sldId="258"/>
            <ac:grpSpMk id="14" creationId="{9F7CA125-A27C-B7D8-B7E1-3459B489EC65}"/>
          </ac:grpSpMkLst>
        </pc:grp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2" creationId="{0BC19BA4-37F3-4CF7-762F-ACCEEF1A95BF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3" creationId="{DF6B64D9-05B6-7247-EDCF-55274B6784D2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4" creationId="{9FB37492-34EB-B923-C018-80A5C4A76296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5" creationId="{4396DA46-5AE5-5AC3-5A5C-25B08288758C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6" creationId="{82091ACA-872B-0B77-4165-A77A34F91D08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7" creationId="{E0F44BB6-CD26-EC56-7336-10FD4D445066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9" creationId="{982194CF-4EC3-CE91-45FB-4D3C41FA521F}"/>
          </ac:inkMkLst>
        </pc:inkChg>
        <pc:inkChg chg="add mod">
          <ac:chgData name="X.T. Sun" userId="d8e846cab07525bd" providerId="LiveId" clId="{661B36ED-6449-4FFE-B2E3-E8A29850634D}" dt="2024-03-29T00:07:38.173" v="20"/>
          <ac:inkMkLst>
            <pc:docMk/>
            <pc:sldMk cId="0" sldId="258"/>
            <ac:inkMk id="10" creationId="{C30AEE73-D6BB-E2D2-DB43-442F3FED1794}"/>
          </ac:inkMkLst>
        </pc:inkChg>
        <pc:inkChg chg="add mod">
          <ac:chgData name="X.T. Sun" userId="d8e846cab07525bd" providerId="LiveId" clId="{661B36ED-6449-4FFE-B2E3-E8A29850634D}" dt="2024-03-29T00:12:51.759" v="23"/>
          <ac:inkMkLst>
            <pc:docMk/>
            <pc:sldMk cId="0" sldId="258"/>
            <ac:inkMk id="12" creationId="{637DD974-C66A-4486-9CC4-31DA36B3EC79}"/>
          </ac:inkMkLst>
        </pc:inkChg>
        <pc:inkChg chg="add mod">
          <ac:chgData name="X.T. Sun" userId="d8e846cab07525bd" providerId="LiveId" clId="{661B36ED-6449-4FFE-B2E3-E8A29850634D}" dt="2024-03-29T00:12:51.759" v="23"/>
          <ac:inkMkLst>
            <pc:docMk/>
            <pc:sldMk cId="0" sldId="258"/>
            <ac:inkMk id="13" creationId="{07F57D99-A2BF-970B-92EC-BB35231D48FC}"/>
          </ac:inkMkLst>
        </pc:inkChg>
      </pc:sldChg>
      <pc:sldChg chg="addSp modSp mod">
        <pc:chgData name="X.T. Sun" userId="d8e846cab07525bd" providerId="LiveId" clId="{661B36ED-6449-4FFE-B2E3-E8A29850634D}" dt="2024-03-26T07:35:21.569" v="5"/>
        <pc:sldMkLst>
          <pc:docMk/>
          <pc:sldMk cId="0" sldId="260"/>
        </pc:sldMkLst>
        <pc:grpChg chg="mod">
          <ac:chgData name="X.T. Sun" userId="d8e846cab07525bd" providerId="LiveId" clId="{661B36ED-6449-4FFE-B2E3-E8A29850634D}" dt="2024-03-26T07:32:47.752" v="2"/>
          <ac:grpSpMkLst>
            <pc:docMk/>
            <pc:sldMk cId="0" sldId="260"/>
            <ac:grpSpMk id="4" creationId="{8DBDF2DD-12F8-9EC6-52D0-46A6740B6EC9}"/>
          </ac:grpSpMkLst>
        </pc:grpChg>
        <pc:grpChg chg="mod">
          <ac:chgData name="X.T. Sun" userId="d8e846cab07525bd" providerId="LiveId" clId="{661B36ED-6449-4FFE-B2E3-E8A29850634D}" dt="2024-03-26T07:35:21.569" v="5"/>
          <ac:grpSpMkLst>
            <pc:docMk/>
            <pc:sldMk cId="0" sldId="260"/>
            <ac:grpSpMk id="7" creationId="{CF082DF3-FB80-2AE0-E9E7-A552E01AB724}"/>
          </ac:grpSpMkLst>
        </pc:grpChg>
        <pc:inkChg chg="add mod">
          <ac:chgData name="X.T. Sun" userId="d8e846cab07525bd" providerId="LiveId" clId="{661B36ED-6449-4FFE-B2E3-E8A29850634D}" dt="2024-03-26T07:32:47.752" v="2"/>
          <ac:inkMkLst>
            <pc:docMk/>
            <pc:sldMk cId="0" sldId="260"/>
            <ac:inkMk id="2" creationId="{223023DE-337A-AB64-4E0A-45BF6A2A3B9C}"/>
          </ac:inkMkLst>
        </pc:inkChg>
        <pc:inkChg chg="add mod">
          <ac:chgData name="X.T. Sun" userId="d8e846cab07525bd" providerId="LiveId" clId="{661B36ED-6449-4FFE-B2E3-E8A29850634D}" dt="2024-03-26T07:32:47.752" v="2"/>
          <ac:inkMkLst>
            <pc:docMk/>
            <pc:sldMk cId="0" sldId="260"/>
            <ac:inkMk id="3" creationId="{B1B31BDF-912F-3E17-BAD1-7EC5F9788F10}"/>
          </ac:inkMkLst>
        </pc:inkChg>
        <pc:inkChg chg="add mod">
          <ac:chgData name="X.T. Sun" userId="d8e846cab07525bd" providerId="LiveId" clId="{661B36ED-6449-4FFE-B2E3-E8A29850634D}" dt="2024-03-26T07:35:21.569" v="5"/>
          <ac:inkMkLst>
            <pc:docMk/>
            <pc:sldMk cId="0" sldId="260"/>
            <ac:inkMk id="5" creationId="{D3E10025-A066-2729-B9FF-3075BBE03E8D}"/>
          </ac:inkMkLst>
        </pc:inkChg>
        <pc:inkChg chg="add mod">
          <ac:chgData name="X.T. Sun" userId="d8e846cab07525bd" providerId="LiveId" clId="{661B36ED-6449-4FFE-B2E3-E8A29850634D}" dt="2024-03-26T07:35:21.569" v="5"/>
          <ac:inkMkLst>
            <pc:docMk/>
            <pc:sldMk cId="0" sldId="260"/>
            <ac:inkMk id="6" creationId="{A09EE08D-B0CE-D415-32BD-30FEE7588BC6}"/>
          </ac:inkMkLst>
        </pc:inkChg>
      </pc:sldChg>
      <pc:sldChg chg="addSp delSp modSp mod">
        <pc:chgData name="X.T. Sun" userId="d8e846cab07525bd" providerId="LiveId" clId="{661B36ED-6449-4FFE-B2E3-E8A29850634D}" dt="2024-03-26T07:39:44.489" v="10"/>
        <pc:sldMkLst>
          <pc:docMk/>
          <pc:sldMk cId="0" sldId="261"/>
        </pc:sldMkLst>
        <pc:grpChg chg="del mod">
          <ac:chgData name="X.T. Sun" userId="d8e846cab07525bd" providerId="LiveId" clId="{661B36ED-6449-4FFE-B2E3-E8A29850634D}" dt="2024-03-26T07:39:44.489" v="10"/>
          <ac:grpSpMkLst>
            <pc:docMk/>
            <pc:sldMk cId="0" sldId="261"/>
            <ac:grpSpMk id="4" creationId="{020C7CA9-03D1-74C9-DB57-177284756463}"/>
          </ac:grpSpMkLst>
        </pc:grpChg>
        <pc:grpChg chg="mod">
          <ac:chgData name="X.T. Sun" userId="d8e846cab07525bd" providerId="LiveId" clId="{661B36ED-6449-4FFE-B2E3-E8A29850634D}" dt="2024-03-26T07:39:44.489" v="10"/>
          <ac:grpSpMkLst>
            <pc:docMk/>
            <pc:sldMk cId="0" sldId="261"/>
            <ac:grpSpMk id="6" creationId="{AE6605FC-67F7-7991-E9EF-F90817845E1E}"/>
          </ac:grpSpMkLst>
        </pc:grpChg>
        <pc:inkChg chg="add mod">
          <ac:chgData name="X.T. Sun" userId="d8e846cab07525bd" providerId="LiveId" clId="{661B36ED-6449-4FFE-B2E3-E8A29850634D}" dt="2024-03-26T07:39:44.489" v="10"/>
          <ac:inkMkLst>
            <pc:docMk/>
            <pc:sldMk cId="0" sldId="261"/>
            <ac:inkMk id="2" creationId="{1A36DC09-03C4-9060-CB1D-AEFB6A884834}"/>
          </ac:inkMkLst>
        </pc:inkChg>
        <pc:inkChg chg="add mod">
          <ac:chgData name="X.T. Sun" userId="d8e846cab07525bd" providerId="LiveId" clId="{661B36ED-6449-4FFE-B2E3-E8A29850634D}" dt="2024-03-26T07:39:44.489" v="10"/>
          <ac:inkMkLst>
            <pc:docMk/>
            <pc:sldMk cId="0" sldId="261"/>
            <ac:inkMk id="3" creationId="{B57F1E5E-870D-6338-40E1-F66C6614D84B}"/>
          </ac:inkMkLst>
        </pc:inkChg>
        <pc:inkChg chg="add mod">
          <ac:chgData name="X.T. Sun" userId="d8e846cab07525bd" providerId="LiveId" clId="{661B36ED-6449-4FFE-B2E3-E8A29850634D}" dt="2024-03-26T07:39:44.489" v="10"/>
          <ac:inkMkLst>
            <pc:docMk/>
            <pc:sldMk cId="0" sldId="261"/>
            <ac:inkMk id="5" creationId="{CF7A232F-9F7D-EF7E-89C0-2843F38FBFCD}"/>
          </ac:inkMkLst>
        </pc:inkChg>
      </pc:sldChg>
      <pc:sldChg chg="addSp mod">
        <pc:chgData name="X.T. Sun" userId="d8e846cab07525bd" providerId="LiveId" clId="{661B36ED-6449-4FFE-B2E3-E8A29850634D}" dt="2024-03-29T00:17:15.231" v="25" actId="9405"/>
        <pc:sldMkLst>
          <pc:docMk/>
          <pc:sldMk cId="0" sldId="263"/>
        </pc:sldMkLst>
        <pc:inkChg chg="add">
          <ac:chgData name="X.T. Sun" userId="d8e846cab07525bd" providerId="LiveId" clId="{661B36ED-6449-4FFE-B2E3-E8A29850634D}" dt="2024-03-29T00:17:09.254" v="24" actId="9405"/>
          <ac:inkMkLst>
            <pc:docMk/>
            <pc:sldMk cId="0" sldId="263"/>
            <ac:inkMk id="2" creationId="{5455B7A8-F0AA-5EB7-7A46-D7F16EAE7515}"/>
          </ac:inkMkLst>
        </pc:inkChg>
        <pc:inkChg chg="add">
          <ac:chgData name="X.T. Sun" userId="d8e846cab07525bd" providerId="LiveId" clId="{661B36ED-6449-4FFE-B2E3-E8A29850634D}" dt="2024-03-29T00:17:15.231" v="25" actId="9405"/>
          <ac:inkMkLst>
            <pc:docMk/>
            <pc:sldMk cId="0" sldId="263"/>
            <ac:inkMk id="3" creationId="{D7687CCA-05EF-E7F2-2684-91415868E362}"/>
          </ac:inkMkLst>
        </pc:inkChg>
      </pc:sldChg>
      <pc:sldChg chg="addSp delSp modSp mod">
        <pc:chgData name="X.T. Sun" userId="d8e846cab07525bd" providerId="LiveId" clId="{661B36ED-6449-4FFE-B2E3-E8A29850634D}" dt="2024-03-29T00:25:03.022" v="37"/>
        <pc:sldMkLst>
          <pc:docMk/>
          <pc:sldMk cId="0" sldId="267"/>
        </pc:sldMkLst>
        <pc:grpChg chg="del mod">
          <ac:chgData name="X.T. Sun" userId="d8e846cab07525bd" providerId="LiveId" clId="{661B36ED-6449-4FFE-B2E3-E8A29850634D}" dt="2024-03-29T00:24:56.895" v="32"/>
          <ac:grpSpMkLst>
            <pc:docMk/>
            <pc:sldMk cId="0" sldId="267"/>
            <ac:grpSpMk id="4" creationId="{62607843-5C12-B50D-7C72-5BDF23143469}"/>
          </ac:grpSpMkLst>
        </pc:grpChg>
        <pc:grpChg chg="mod">
          <ac:chgData name="X.T. Sun" userId="d8e846cab07525bd" providerId="LiveId" clId="{661B36ED-6449-4FFE-B2E3-E8A29850634D}" dt="2024-03-29T00:25:03.022" v="37"/>
          <ac:grpSpMkLst>
            <pc:docMk/>
            <pc:sldMk cId="0" sldId="267"/>
            <ac:grpSpMk id="9" creationId="{07F7DFF7-F710-4B8C-0688-F9825938080D}"/>
          </ac:grpSpMkLst>
        </pc:grpChg>
        <pc:inkChg chg="add mod">
          <ac:chgData name="X.T. Sun" userId="d8e846cab07525bd" providerId="LiveId" clId="{661B36ED-6449-4FFE-B2E3-E8A29850634D}" dt="2024-03-29T00:24:56.895" v="32"/>
          <ac:inkMkLst>
            <pc:docMk/>
            <pc:sldMk cId="0" sldId="267"/>
            <ac:inkMk id="2" creationId="{E2A8157E-4075-8970-396F-FBE2F5CDF291}"/>
          </ac:inkMkLst>
        </pc:inkChg>
        <pc:inkChg chg="add del mod">
          <ac:chgData name="X.T. Sun" userId="d8e846cab07525bd" providerId="LiveId" clId="{661B36ED-6449-4FFE-B2E3-E8A29850634D}" dt="2024-03-29T00:24:56.895" v="32"/>
          <ac:inkMkLst>
            <pc:docMk/>
            <pc:sldMk cId="0" sldId="267"/>
            <ac:inkMk id="3" creationId="{71F226EB-C18A-82FA-105B-E5842F041344}"/>
          </ac:inkMkLst>
        </pc:inkChg>
        <pc:inkChg chg="add">
          <ac:chgData name="X.T. Sun" userId="d8e846cab07525bd" providerId="LiveId" clId="{661B36ED-6449-4FFE-B2E3-E8A29850634D}" dt="2024-03-29T00:24:57.827" v="33" actId="9405"/>
          <ac:inkMkLst>
            <pc:docMk/>
            <pc:sldMk cId="0" sldId="267"/>
            <ac:inkMk id="5" creationId="{62CE0053-7AB8-F73C-5963-8125AF846AC0}"/>
          </ac:inkMkLst>
        </pc:inkChg>
        <pc:inkChg chg="add">
          <ac:chgData name="X.T. Sun" userId="d8e846cab07525bd" providerId="LiveId" clId="{661B36ED-6449-4FFE-B2E3-E8A29850634D}" dt="2024-03-29T00:24:59.863" v="34" actId="9405"/>
          <ac:inkMkLst>
            <pc:docMk/>
            <pc:sldMk cId="0" sldId="267"/>
            <ac:inkMk id="6" creationId="{AD57347B-1DB0-6563-3720-4CE7F6B52F06}"/>
          </ac:inkMkLst>
        </pc:inkChg>
        <pc:inkChg chg="add mod">
          <ac:chgData name="X.T. Sun" userId="d8e846cab07525bd" providerId="LiveId" clId="{661B36ED-6449-4FFE-B2E3-E8A29850634D}" dt="2024-03-29T00:25:03.022" v="37"/>
          <ac:inkMkLst>
            <pc:docMk/>
            <pc:sldMk cId="0" sldId="267"/>
            <ac:inkMk id="7" creationId="{715D4892-B6A9-25C8-BF78-489414B402AA}"/>
          </ac:inkMkLst>
        </pc:inkChg>
        <pc:inkChg chg="add mod">
          <ac:chgData name="X.T. Sun" userId="d8e846cab07525bd" providerId="LiveId" clId="{661B36ED-6449-4FFE-B2E3-E8A29850634D}" dt="2024-03-29T00:25:03.022" v="37"/>
          <ac:inkMkLst>
            <pc:docMk/>
            <pc:sldMk cId="0" sldId="267"/>
            <ac:inkMk id="8" creationId="{75524684-D146-F434-42C9-6F616E7CCD1D}"/>
          </ac:inkMkLst>
        </pc:inkChg>
      </pc:sldChg>
      <pc:sldChg chg="addSp mod">
        <pc:chgData name="X.T. Sun" userId="d8e846cab07525bd" providerId="LiveId" clId="{661B36ED-6449-4FFE-B2E3-E8A29850634D}" dt="2024-03-29T00:32:38.235" v="38" actId="9405"/>
        <pc:sldMkLst>
          <pc:docMk/>
          <pc:sldMk cId="0" sldId="268"/>
        </pc:sldMkLst>
        <pc:inkChg chg="add">
          <ac:chgData name="X.T. Sun" userId="d8e846cab07525bd" providerId="LiveId" clId="{661B36ED-6449-4FFE-B2E3-E8A29850634D}" dt="2024-03-29T00:32:38.235" v="38" actId="9405"/>
          <ac:inkMkLst>
            <pc:docMk/>
            <pc:sldMk cId="0" sldId="268"/>
            <ac:inkMk id="2" creationId="{2CA366D8-95B7-3077-9CF5-0CFCDA0C7A41}"/>
          </ac:inkMkLst>
        </pc:inkChg>
      </pc:sldChg>
      <pc:sldChg chg="addSp delSp modSp mod">
        <pc:chgData name="X.T. Sun" userId="d8e846cab07525bd" providerId="LiveId" clId="{661B36ED-6449-4FFE-B2E3-E8A29850634D}" dt="2024-03-29T00:48:40.586" v="83"/>
        <pc:sldMkLst>
          <pc:docMk/>
          <pc:sldMk cId="0" sldId="269"/>
        </pc:sldMkLst>
        <pc:grpChg chg="mod">
          <ac:chgData name="X.T. Sun" userId="d8e846cab07525bd" providerId="LiveId" clId="{661B36ED-6449-4FFE-B2E3-E8A29850634D}" dt="2024-03-29T00:34:03.844" v="49"/>
          <ac:grpSpMkLst>
            <pc:docMk/>
            <pc:sldMk cId="0" sldId="269"/>
            <ac:grpSpMk id="12" creationId="{3CB5D813-9627-36D7-E3F9-8774D8B5CDC6}"/>
          </ac:grpSpMkLst>
        </pc:grpChg>
        <pc:grpChg chg="mod">
          <ac:chgData name="X.T. Sun" userId="d8e846cab07525bd" providerId="LiveId" clId="{661B36ED-6449-4FFE-B2E3-E8A29850634D}" dt="2024-03-29T00:34:03.844" v="49"/>
          <ac:grpSpMkLst>
            <pc:docMk/>
            <pc:sldMk cId="0" sldId="269"/>
            <ac:grpSpMk id="13" creationId="{365956FC-5D8C-E806-36FE-B1CF716ED761}"/>
          </ac:grpSpMkLst>
        </pc:grpChg>
        <pc:grpChg chg="del mod">
          <ac:chgData name="X.T. Sun" userId="d8e846cab07525bd" providerId="LiveId" clId="{661B36ED-6449-4FFE-B2E3-E8A29850634D}" dt="2024-03-29T00:48:26.568" v="55"/>
          <ac:grpSpMkLst>
            <pc:docMk/>
            <pc:sldMk cId="0" sldId="269"/>
            <ac:grpSpMk id="19" creationId="{2AA6090C-B7E1-A349-BD13-F095E5FFE870}"/>
          </ac:grpSpMkLst>
        </pc:grpChg>
        <pc:grpChg chg="del mod">
          <ac:chgData name="X.T. Sun" userId="d8e846cab07525bd" providerId="LiveId" clId="{661B36ED-6449-4FFE-B2E3-E8A29850634D}" dt="2024-03-29T00:48:30.627" v="63"/>
          <ac:grpSpMkLst>
            <pc:docMk/>
            <pc:sldMk cId="0" sldId="269"/>
            <ac:grpSpMk id="20" creationId="{92405D33-F7A7-6AB9-B1D2-D95B77F09E31}"/>
          </ac:grpSpMkLst>
        </pc:grpChg>
        <pc:grpChg chg="del mod">
          <ac:chgData name="X.T. Sun" userId="d8e846cab07525bd" providerId="LiveId" clId="{661B36ED-6449-4FFE-B2E3-E8A29850634D}" dt="2024-03-29T00:48:40.586" v="83"/>
          <ac:grpSpMkLst>
            <pc:docMk/>
            <pc:sldMk cId="0" sldId="269"/>
            <ac:grpSpMk id="28" creationId="{B0B21137-EE42-61C9-7615-861617BB334B}"/>
          </ac:grpSpMkLst>
        </pc:grpChg>
        <pc:grpChg chg="mod">
          <ac:chgData name="X.T. Sun" userId="d8e846cab07525bd" providerId="LiveId" clId="{661B36ED-6449-4FFE-B2E3-E8A29850634D}" dt="2024-03-29T00:48:40.586" v="83"/>
          <ac:grpSpMkLst>
            <pc:docMk/>
            <pc:sldMk cId="0" sldId="269"/>
            <ac:grpSpMk id="48" creationId="{F688DB1E-FDA0-37A1-01F7-A25F0E2D18C7}"/>
          </ac:grpSpMkLst>
        </pc:grpChg>
        <pc:inkChg chg="add">
          <ac:chgData name="X.T. Sun" userId="d8e846cab07525bd" providerId="LiveId" clId="{661B36ED-6449-4FFE-B2E3-E8A29850634D}" dt="2024-03-29T00:33:48.879" v="39" actId="9405"/>
          <ac:inkMkLst>
            <pc:docMk/>
            <pc:sldMk cId="0" sldId="269"/>
            <ac:inkMk id="2" creationId="{4A2B7E13-90A9-51AD-BD7A-F30AA8A873D3}"/>
          </ac:inkMkLst>
        </pc:inkChg>
        <pc:inkChg chg="add">
          <ac:chgData name="X.T. Sun" userId="d8e846cab07525bd" providerId="LiveId" clId="{661B36ED-6449-4FFE-B2E3-E8A29850634D}" dt="2024-03-29T00:33:49.562" v="40" actId="9405"/>
          <ac:inkMkLst>
            <pc:docMk/>
            <pc:sldMk cId="0" sldId="269"/>
            <ac:inkMk id="3" creationId="{C244C5E9-5787-5589-7C6F-D115DE0917BF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4" creationId="{C374DB9C-CB27-1874-D892-88ACB896ACD2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5" creationId="{A04D8116-F297-3632-674A-9DDE9879C272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6" creationId="{F45811BA-3A7C-E6B5-95E7-F99BA79D6DA2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7" creationId="{93DBDB51-9EAC-F86A-99CA-C590B71F1F39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8" creationId="{6DEC61CF-06B7-E395-48A9-A85508012AA8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9" creationId="{EF270ECE-2401-249A-CBE6-060FF55CB0B4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10" creationId="{383F48EB-5A2B-3C4C-F480-4861A371C044}"/>
          </ac:inkMkLst>
        </pc:inkChg>
        <pc:inkChg chg="add mod">
          <ac:chgData name="X.T. Sun" userId="d8e846cab07525bd" providerId="LiveId" clId="{661B36ED-6449-4FFE-B2E3-E8A29850634D}" dt="2024-03-29T00:34:03.844" v="49"/>
          <ac:inkMkLst>
            <pc:docMk/>
            <pc:sldMk cId="0" sldId="269"/>
            <ac:inkMk id="11" creationId="{6CD045D0-5FAB-E9FC-092A-1C49E1A0751E}"/>
          </ac:inkMkLst>
        </pc:inkChg>
        <pc:inkChg chg="add mod">
          <ac:chgData name="X.T. Sun" userId="d8e846cab07525bd" providerId="LiveId" clId="{661B36ED-6449-4FFE-B2E3-E8A29850634D}" dt="2024-03-29T00:48:30.627" v="63"/>
          <ac:inkMkLst>
            <pc:docMk/>
            <pc:sldMk cId="0" sldId="269"/>
            <ac:inkMk id="14" creationId="{1C597897-4445-A4C0-FB38-A0A6A1066356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15" creationId="{2F80C9C1-2C4E-EE4F-95A7-EF02A42F70F9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16" creationId="{72A34966-93DE-4FC9-4F1D-5FE78AEAEFD2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17" creationId="{970CBBBA-AB9F-8332-5DB2-FDBD083C9800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18" creationId="{460089D0-FBF0-B251-140F-9306D622FBC3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1" creationId="{DE80FB85-69F4-A64F-CFAF-60800F765D25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2" creationId="{019A05C8-C395-183E-4550-DADE6EB46096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3" creationId="{F2F167C4-A500-7A18-60B3-F6CB6A51A025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4" creationId="{C65B18CC-3ECE-7082-95E4-BB47B6719965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5" creationId="{FE902D21-4BEE-4C5E-FB11-732FAB2B0835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6" creationId="{7B823AE7-868C-3946-CCDC-63A1D51B9A81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7" creationId="{98F93F02-9F29-5465-BF1D-2B11081EAC7E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29" creationId="{8694466E-1177-05CD-9E78-27EC68F45300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0" creationId="{B55BD72A-B618-FAA4-7AAE-EB9266DADF10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1" creationId="{49253093-ED60-2AA7-0AE4-729ED4E68E5D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2" creationId="{8B6B3182-00C8-8F8E-05AE-9C0C86C92A9F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3" creationId="{6BF870CC-B2D3-45AD-A6B8-7080B9BF1A88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4" creationId="{51545B62-6D97-DC00-40B0-7DC086E2AB04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5" creationId="{9D61479E-E3A2-9C32-FFEB-0F6A0E2C94C6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6" creationId="{008CE403-1D90-D3C8-96C0-69F5BEC0D53A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7" creationId="{FF0DC253-AEB8-38E3-FA35-7C94D0CCA69B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8" creationId="{5DC855FD-4237-D387-C497-420864D4EB97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39" creationId="{090F1F52-26C6-D28D-B28C-71BE1F9B41BA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0" creationId="{7BA24EED-62A9-90F4-4221-AE070E52819F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1" creationId="{64DC5E66-B909-C0E7-8035-325E7D96F172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2" creationId="{CD1EC074-BFAA-5643-EC75-DA8D230C5182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3" creationId="{5811C65C-B53F-A59B-D9AC-BDD779DC0328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4" creationId="{11276D6F-D2BA-5336-2C19-881761EFB17B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5" creationId="{6E613B68-08CD-7848-8C6A-C58B82614305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6" creationId="{59253D6E-277D-37A7-881A-3CED9EE171E1}"/>
          </ac:inkMkLst>
        </pc:inkChg>
        <pc:inkChg chg="add mod">
          <ac:chgData name="X.T. Sun" userId="d8e846cab07525bd" providerId="LiveId" clId="{661B36ED-6449-4FFE-B2E3-E8A29850634D}" dt="2024-03-29T00:48:40.586" v="83"/>
          <ac:inkMkLst>
            <pc:docMk/>
            <pc:sldMk cId="0" sldId="269"/>
            <ac:inkMk id="47" creationId="{0DC2367F-2BC7-1D51-A02F-8451FC0802A2}"/>
          </ac:inkMkLst>
        </pc:inkChg>
      </pc:sldChg>
      <pc:sldChg chg="addSp modSp mod">
        <pc:chgData name="X.T. Sun" userId="d8e846cab07525bd" providerId="LiveId" clId="{661B36ED-6449-4FFE-B2E3-E8A29850634D}" dt="2024-03-29T00:18:05.247" v="28"/>
        <pc:sldMkLst>
          <pc:docMk/>
          <pc:sldMk cId="0" sldId="271"/>
        </pc:sldMkLst>
        <pc:grpChg chg="mod">
          <ac:chgData name="X.T. Sun" userId="d8e846cab07525bd" providerId="LiveId" clId="{661B36ED-6449-4FFE-B2E3-E8A29850634D}" dt="2024-03-29T00:18:05.247" v="28"/>
          <ac:grpSpMkLst>
            <pc:docMk/>
            <pc:sldMk cId="0" sldId="271"/>
            <ac:grpSpMk id="4" creationId="{E1F92C8D-5256-BEAB-F0B3-67F3A4C3FD1F}"/>
          </ac:grpSpMkLst>
        </pc:grpChg>
        <pc:inkChg chg="add mod">
          <ac:chgData name="X.T. Sun" userId="d8e846cab07525bd" providerId="LiveId" clId="{661B36ED-6449-4FFE-B2E3-E8A29850634D}" dt="2024-03-29T00:18:05.247" v="28"/>
          <ac:inkMkLst>
            <pc:docMk/>
            <pc:sldMk cId="0" sldId="271"/>
            <ac:inkMk id="2" creationId="{C8163DF9-F4A2-2A16-DB05-A9B811C365A7}"/>
          </ac:inkMkLst>
        </pc:inkChg>
        <pc:inkChg chg="add mod">
          <ac:chgData name="X.T. Sun" userId="d8e846cab07525bd" providerId="LiveId" clId="{661B36ED-6449-4FFE-B2E3-E8A29850634D}" dt="2024-03-29T00:18:05.247" v="28"/>
          <ac:inkMkLst>
            <pc:docMk/>
            <pc:sldMk cId="0" sldId="271"/>
            <ac:inkMk id="3" creationId="{994F776A-F96C-4B49-B7B0-2F33B690425B}"/>
          </ac:inkMkLst>
        </pc:inkChg>
      </pc:sldChg>
      <pc:sldChg chg="addSp mod">
        <pc:chgData name="X.T. Sun" userId="d8e846cab07525bd" providerId="LiveId" clId="{661B36ED-6449-4FFE-B2E3-E8A29850634D}" dt="2024-03-29T01:08:39.914" v="85" actId="9405"/>
        <pc:sldMkLst>
          <pc:docMk/>
          <pc:sldMk cId="0" sldId="272"/>
        </pc:sldMkLst>
        <pc:inkChg chg="add">
          <ac:chgData name="X.T. Sun" userId="d8e846cab07525bd" providerId="LiveId" clId="{661B36ED-6449-4FFE-B2E3-E8A29850634D}" dt="2024-03-29T01:08:39.914" v="85" actId="9405"/>
          <ac:inkMkLst>
            <pc:docMk/>
            <pc:sldMk cId="0" sldId="272"/>
            <ac:inkMk id="2" creationId="{5EB92256-A076-B21D-54CC-F69512862043}"/>
          </ac:inkMkLst>
        </pc:inkChg>
      </pc:sldChg>
      <pc:sldChg chg="addSp modSp mod">
        <pc:chgData name="X.T. Sun" userId="d8e846cab07525bd" providerId="LiveId" clId="{661B36ED-6449-4FFE-B2E3-E8A29850634D}" dt="2024-03-29T01:24:37.125" v="89"/>
        <pc:sldMkLst>
          <pc:docMk/>
          <pc:sldMk cId="0" sldId="279"/>
        </pc:sldMkLst>
        <pc:grpChg chg="mod">
          <ac:chgData name="X.T. Sun" userId="d8e846cab07525bd" providerId="LiveId" clId="{661B36ED-6449-4FFE-B2E3-E8A29850634D}" dt="2024-03-29T01:24:37.125" v="89"/>
          <ac:grpSpMkLst>
            <pc:docMk/>
            <pc:sldMk cId="0" sldId="279"/>
            <ac:grpSpMk id="5" creationId="{CE0D52B7-B2B9-022B-D6C9-9FE9DA0AAF32}"/>
          </ac:grpSpMkLst>
        </pc:grpChg>
        <pc:inkChg chg="add mod">
          <ac:chgData name="X.T. Sun" userId="d8e846cab07525bd" providerId="LiveId" clId="{661B36ED-6449-4FFE-B2E3-E8A29850634D}" dt="2024-03-29T01:24:37.125" v="89"/>
          <ac:inkMkLst>
            <pc:docMk/>
            <pc:sldMk cId="0" sldId="279"/>
            <ac:inkMk id="2" creationId="{ABCDD2B4-38CD-22C3-F893-E68F4ADB83EC}"/>
          </ac:inkMkLst>
        </pc:inkChg>
        <pc:inkChg chg="add mod">
          <ac:chgData name="X.T. Sun" userId="d8e846cab07525bd" providerId="LiveId" clId="{661B36ED-6449-4FFE-B2E3-E8A29850634D}" dt="2024-03-29T01:24:37.125" v="89"/>
          <ac:inkMkLst>
            <pc:docMk/>
            <pc:sldMk cId="0" sldId="279"/>
            <ac:inkMk id="3" creationId="{C88DE4C0-2202-E4D1-DC0D-ABEEE8C3293C}"/>
          </ac:inkMkLst>
        </pc:inkChg>
        <pc:inkChg chg="add mod">
          <ac:chgData name="X.T. Sun" userId="d8e846cab07525bd" providerId="LiveId" clId="{661B36ED-6449-4FFE-B2E3-E8A29850634D}" dt="2024-03-29T01:24:37.125" v="89"/>
          <ac:inkMkLst>
            <pc:docMk/>
            <pc:sldMk cId="0" sldId="279"/>
            <ac:inkMk id="4" creationId="{B52C6506-CE8E-6370-59B6-09621B1E5616}"/>
          </ac:inkMkLst>
        </pc:inkChg>
      </pc:sldChg>
      <pc:sldChg chg="addSp modSp mod">
        <pc:chgData name="X.T. Sun" userId="d8e846cab07525bd" providerId="LiveId" clId="{661B36ED-6449-4FFE-B2E3-E8A29850634D}" dt="2024-03-29T01:38:36.752" v="95"/>
        <pc:sldMkLst>
          <pc:docMk/>
          <pc:sldMk cId="0" sldId="286"/>
        </pc:sldMkLst>
        <pc:grpChg chg="mod">
          <ac:chgData name="X.T. Sun" userId="d8e846cab07525bd" providerId="LiveId" clId="{661B36ED-6449-4FFE-B2E3-E8A29850634D}" dt="2024-03-29T01:38:36.752" v="95"/>
          <ac:grpSpMkLst>
            <pc:docMk/>
            <pc:sldMk cId="0" sldId="286"/>
            <ac:grpSpMk id="5" creationId="{C32BBA37-8562-C5C6-15D5-6E85612AE2F2}"/>
          </ac:grpSpMkLst>
        </pc:grpChg>
        <pc:inkChg chg="add">
          <ac:chgData name="X.T. Sun" userId="d8e846cab07525bd" providerId="LiveId" clId="{661B36ED-6449-4FFE-B2E3-E8A29850634D}" dt="2024-03-29T01:38:34.253" v="92" actId="9405"/>
          <ac:inkMkLst>
            <pc:docMk/>
            <pc:sldMk cId="0" sldId="286"/>
            <ac:inkMk id="2" creationId="{6FF51AF7-F790-A353-09C0-EFF258FB48C8}"/>
          </ac:inkMkLst>
        </pc:inkChg>
        <pc:inkChg chg="add mod">
          <ac:chgData name="X.T. Sun" userId="d8e846cab07525bd" providerId="LiveId" clId="{661B36ED-6449-4FFE-B2E3-E8A29850634D}" dt="2024-03-29T01:38:36.752" v="95"/>
          <ac:inkMkLst>
            <pc:docMk/>
            <pc:sldMk cId="0" sldId="286"/>
            <ac:inkMk id="3" creationId="{B98F0995-448A-6132-E7D5-B7C224CAA4DE}"/>
          </ac:inkMkLst>
        </pc:inkChg>
        <pc:inkChg chg="add mod">
          <ac:chgData name="X.T. Sun" userId="d8e846cab07525bd" providerId="LiveId" clId="{661B36ED-6449-4FFE-B2E3-E8A29850634D}" dt="2024-03-29T01:38:36.752" v="95"/>
          <ac:inkMkLst>
            <pc:docMk/>
            <pc:sldMk cId="0" sldId="286"/>
            <ac:inkMk id="4" creationId="{6814C9C3-658D-92AE-BDF8-7B2C1099DCFE}"/>
          </ac:inkMkLst>
        </pc:inkChg>
      </pc:sldChg>
      <pc:sldChg chg="addSp delSp modSp mod">
        <pc:chgData name="X.T. Sun" userId="d8e846cab07525bd" providerId="LiveId" clId="{661B36ED-6449-4FFE-B2E3-E8A29850634D}" dt="2024-03-29T01:40:52.986" v="113"/>
        <pc:sldMkLst>
          <pc:docMk/>
          <pc:sldMk cId="0" sldId="287"/>
        </pc:sldMkLst>
        <pc:grpChg chg="del mod">
          <ac:chgData name="X.T. Sun" userId="d8e846cab07525bd" providerId="LiveId" clId="{661B36ED-6449-4FFE-B2E3-E8A29850634D}" dt="2024-03-29T01:39:40.100" v="103"/>
          <ac:grpSpMkLst>
            <pc:docMk/>
            <pc:sldMk cId="0" sldId="287"/>
            <ac:grpSpMk id="7" creationId="{37397181-8696-3A65-96F4-DAAF19FE3990}"/>
          </ac:grpSpMkLst>
        </pc:grpChg>
        <pc:grpChg chg="mod">
          <ac:chgData name="X.T. Sun" userId="d8e846cab07525bd" providerId="LiveId" clId="{661B36ED-6449-4FFE-B2E3-E8A29850634D}" dt="2024-03-29T01:39:40.100" v="103"/>
          <ac:grpSpMkLst>
            <pc:docMk/>
            <pc:sldMk cId="0" sldId="287"/>
            <ac:grpSpMk id="11" creationId="{5AECDA8C-658E-5D5F-D014-E15E14D7167B}"/>
          </ac:grpSpMkLst>
        </pc:grpChg>
        <pc:grpChg chg="mod">
          <ac:chgData name="X.T. Sun" userId="d8e846cab07525bd" providerId="LiveId" clId="{661B36ED-6449-4FFE-B2E3-E8A29850634D}" dt="2024-03-29T01:39:40.100" v="103"/>
          <ac:grpSpMkLst>
            <pc:docMk/>
            <pc:sldMk cId="0" sldId="287"/>
            <ac:grpSpMk id="12" creationId="{487FB4E8-E5AA-C172-8799-6132C1BA771F}"/>
          </ac:grpSpMkLst>
        </pc:grpChg>
        <pc:grpChg chg="del mod">
          <ac:chgData name="X.T. Sun" userId="d8e846cab07525bd" providerId="LiveId" clId="{661B36ED-6449-4FFE-B2E3-E8A29850634D}" dt="2024-03-29T01:40:48.119" v="109"/>
          <ac:grpSpMkLst>
            <pc:docMk/>
            <pc:sldMk cId="0" sldId="287"/>
            <ac:grpSpMk id="17" creationId="{994095B6-235A-D28A-28F9-8F7E2A8628BA}"/>
          </ac:grpSpMkLst>
        </pc:grpChg>
        <pc:grpChg chg="mod">
          <ac:chgData name="X.T. Sun" userId="d8e846cab07525bd" providerId="LiveId" clId="{661B36ED-6449-4FFE-B2E3-E8A29850634D}" dt="2024-03-29T01:40:52.986" v="113"/>
          <ac:grpSpMkLst>
            <pc:docMk/>
            <pc:sldMk cId="0" sldId="287"/>
            <ac:grpSpMk id="20" creationId="{4278BF9A-54C8-10E4-61F7-93B49AF40A04}"/>
          </ac:grpSpMkLst>
        </pc:grpChg>
        <pc:inkChg chg="add">
          <ac:chgData name="X.T. Sun" userId="d8e846cab07525bd" providerId="LiveId" clId="{661B36ED-6449-4FFE-B2E3-E8A29850634D}" dt="2024-03-29T01:38:20.185" v="90" actId="9405"/>
          <ac:inkMkLst>
            <pc:docMk/>
            <pc:sldMk cId="0" sldId="287"/>
            <ac:inkMk id="2" creationId="{F6707DE6-95CD-3A27-3836-1AEFA03CECA0}"/>
          </ac:inkMkLst>
        </pc:inkChg>
        <pc:inkChg chg="add">
          <ac:chgData name="X.T. Sun" userId="d8e846cab07525bd" providerId="LiveId" clId="{661B36ED-6449-4FFE-B2E3-E8A29850634D}" dt="2024-03-29T01:38:24.186" v="91" actId="9405"/>
          <ac:inkMkLst>
            <pc:docMk/>
            <pc:sldMk cId="0" sldId="287"/>
            <ac:inkMk id="3" creationId="{C76FC76A-AF98-5760-9442-CCFBCF917FA3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4" creationId="{BE374F27-F0AC-5A65-3725-41B7E56E480F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5" creationId="{6A57C60F-5684-84A5-A43F-0600FF32DB90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6" creationId="{989CC1F9-A06F-9C7A-AD63-69197548FAD5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8" creationId="{0802CD64-FA68-33F6-B5C8-F3621AB137BC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9" creationId="{5F6AA83F-B6C7-8966-C191-EC454CB067EA}"/>
          </ac:inkMkLst>
        </pc:inkChg>
        <pc:inkChg chg="add mod">
          <ac:chgData name="X.T. Sun" userId="d8e846cab07525bd" providerId="LiveId" clId="{661B36ED-6449-4FFE-B2E3-E8A29850634D}" dt="2024-03-29T01:39:40.100" v="103"/>
          <ac:inkMkLst>
            <pc:docMk/>
            <pc:sldMk cId="0" sldId="287"/>
            <ac:inkMk id="10" creationId="{7159D6AB-1AFC-328C-B77B-1FCC6FC5A766}"/>
          </ac:inkMkLst>
        </pc:inkChg>
        <pc:inkChg chg="add">
          <ac:chgData name="X.T. Sun" userId="d8e846cab07525bd" providerId="LiveId" clId="{661B36ED-6449-4FFE-B2E3-E8A29850634D}" dt="2024-03-29T01:39:42.718" v="104" actId="9405"/>
          <ac:inkMkLst>
            <pc:docMk/>
            <pc:sldMk cId="0" sldId="287"/>
            <ac:inkMk id="13" creationId="{42AA38F2-8BCD-FB80-BF1A-A51302F06BBA}"/>
          </ac:inkMkLst>
        </pc:inkChg>
        <pc:inkChg chg="add mod">
          <ac:chgData name="X.T. Sun" userId="d8e846cab07525bd" providerId="LiveId" clId="{661B36ED-6449-4FFE-B2E3-E8A29850634D}" dt="2024-03-29T01:40:48.119" v="109"/>
          <ac:inkMkLst>
            <pc:docMk/>
            <pc:sldMk cId="0" sldId="287"/>
            <ac:inkMk id="14" creationId="{25CBB137-916F-50D7-B911-A296646E926B}"/>
          </ac:inkMkLst>
        </pc:inkChg>
        <pc:inkChg chg="add del">
          <ac:chgData name="X.T. Sun" userId="d8e846cab07525bd" providerId="LiveId" clId="{661B36ED-6449-4FFE-B2E3-E8A29850634D}" dt="2024-03-29T01:40:52.790" v="112"/>
          <ac:inkMkLst>
            <pc:docMk/>
            <pc:sldMk cId="0" sldId="287"/>
            <ac:inkMk id="15" creationId="{E93311D2-9987-E337-2396-4393EB568D22}"/>
          </ac:inkMkLst>
        </pc:inkChg>
        <pc:inkChg chg="add del mod">
          <ac:chgData name="X.T. Sun" userId="d8e846cab07525bd" providerId="LiveId" clId="{661B36ED-6449-4FFE-B2E3-E8A29850634D}" dt="2024-03-29T01:40:48.119" v="109"/>
          <ac:inkMkLst>
            <pc:docMk/>
            <pc:sldMk cId="0" sldId="287"/>
            <ac:inkMk id="16" creationId="{EE160CDC-79AE-E494-CA3D-A49FCAB42BC6}"/>
          </ac:inkMkLst>
        </pc:inkChg>
        <pc:inkChg chg="add mod">
          <ac:chgData name="X.T. Sun" userId="d8e846cab07525bd" providerId="LiveId" clId="{661B36ED-6449-4FFE-B2E3-E8A29850634D}" dt="2024-03-29T01:40:52.986" v="113"/>
          <ac:inkMkLst>
            <pc:docMk/>
            <pc:sldMk cId="0" sldId="287"/>
            <ac:inkMk id="18" creationId="{D5E6F434-E704-5C63-9B3D-8D9651C20D0E}"/>
          </ac:inkMkLst>
        </pc:inkChg>
        <pc:inkChg chg="add mod">
          <ac:chgData name="X.T. Sun" userId="d8e846cab07525bd" providerId="LiveId" clId="{661B36ED-6449-4FFE-B2E3-E8A29850634D}" dt="2024-03-29T01:40:52.986" v="113"/>
          <ac:inkMkLst>
            <pc:docMk/>
            <pc:sldMk cId="0" sldId="287"/>
            <ac:inkMk id="19" creationId="{B196F68E-92F6-2A8D-0842-36AD82EC5FF1}"/>
          </ac:inkMkLst>
        </pc:inkChg>
      </pc:sldChg>
      <pc:sldChg chg="addSp mod">
        <pc:chgData name="X.T. Sun" userId="d8e846cab07525bd" providerId="LiveId" clId="{661B36ED-6449-4FFE-B2E3-E8A29850634D}" dt="2024-03-29T01:47:29.426" v="116" actId="9405"/>
        <pc:sldMkLst>
          <pc:docMk/>
          <pc:sldMk cId="0" sldId="288"/>
        </pc:sldMkLst>
        <pc:inkChg chg="add">
          <ac:chgData name="X.T. Sun" userId="d8e846cab07525bd" providerId="LiveId" clId="{661B36ED-6449-4FFE-B2E3-E8A29850634D}" dt="2024-03-29T01:47:25.843" v="114" actId="9405"/>
          <ac:inkMkLst>
            <pc:docMk/>
            <pc:sldMk cId="0" sldId="288"/>
            <ac:inkMk id="2" creationId="{4412BAB1-0CFE-F814-8560-6481697AC05F}"/>
          </ac:inkMkLst>
        </pc:inkChg>
        <pc:inkChg chg="add">
          <ac:chgData name="X.T. Sun" userId="d8e846cab07525bd" providerId="LiveId" clId="{661B36ED-6449-4FFE-B2E3-E8A29850634D}" dt="2024-03-29T01:47:28.706" v="115" actId="9405"/>
          <ac:inkMkLst>
            <pc:docMk/>
            <pc:sldMk cId="0" sldId="288"/>
            <ac:inkMk id="3" creationId="{59BF0F1D-3102-073A-1C20-61C11FECC072}"/>
          </ac:inkMkLst>
        </pc:inkChg>
        <pc:inkChg chg="add">
          <ac:chgData name="X.T. Sun" userId="d8e846cab07525bd" providerId="LiveId" clId="{661B36ED-6449-4FFE-B2E3-E8A29850634D}" dt="2024-03-29T01:47:29.426" v="116" actId="9405"/>
          <ac:inkMkLst>
            <pc:docMk/>
            <pc:sldMk cId="0" sldId="288"/>
            <ac:inkMk id="4" creationId="{7464F07A-32E1-2A2B-2855-C17FD8FED152}"/>
          </ac:inkMkLst>
        </pc:inkChg>
      </pc:sldChg>
      <pc:sldChg chg="addSp mod">
        <pc:chgData name="X.T. Sun" userId="d8e846cab07525bd" providerId="LiveId" clId="{661B36ED-6449-4FFE-B2E3-E8A29850634D}" dt="2024-04-02T06:19:08.346" v="119" actId="9405"/>
        <pc:sldMkLst>
          <pc:docMk/>
          <pc:sldMk cId="0" sldId="289"/>
        </pc:sldMkLst>
        <pc:inkChg chg="add">
          <ac:chgData name="X.T. Sun" userId="d8e846cab07525bd" providerId="LiveId" clId="{661B36ED-6449-4FFE-B2E3-E8A29850634D}" dt="2024-04-02T06:17:12.001" v="117" actId="9405"/>
          <ac:inkMkLst>
            <pc:docMk/>
            <pc:sldMk cId="0" sldId="289"/>
            <ac:inkMk id="2" creationId="{AF7A9E90-9EB8-24C6-7E1C-F75A04316E9C}"/>
          </ac:inkMkLst>
        </pc:inkChg>
        <pc:inkChg chg="add">
          <ac:chgData name="X.T. Sun" userId="d8e846cab07525bd" providerId="LiveId" clId="{661B36ED-6449-4FFE-B2E3-E8A29850634D}" dt="2024-04-02T06:18:27.560" v="118" actId="9405"/>
          <ac:inkMkLst>
            <pc:docMk/>
            <pc:sldMk cId="0" sldId="289"/>
            <ac:inkMk id="3" creationId="{A186A629-AA0C-94D0-A7CA-5F18776248FD}"/>
          </ac:inkMkLst>
        </pc:inkChg>
        <pc:inkChg chg="add">
          <ac:chgData name="X.T. Sun" userId="d8e846cab07525bd" providerId="LiveId" clId="{661B36ED-6449-4FFE-B2E3-E8A29850634D}" dt="2024-04-02T06:19:08.346" v="119" actId="9405"/>
          <ac:inkMkLst>
            <pc:docMk/>
            <pc:sldMk cId="0" sldId="289"/>
            <ac:inkMk id="4" creationId="{1E992515-376D-3689-222D-42F733CA7C2F}"/>
          </ac:inkMkLst>
        </pc:inkChg>
      </pc:sldChg>
      <pc:sldChg chg="addSp mod">
        <pc:chgData name="X.T. Sun" userId="d8e846cab07525bd" providerId="LiveId" clId="{661B36ED-6449-4FFE-B2E3-E8A29850634D}" dt="2024-04-02T07:02:22.147" v="121" actId="9405"/>
        <pc:sldMkLst>
          <pc:docMk/>
          <pc:sldMk cId="0" sldId="297"/>
        </pc:sldMkLst>
        <pc:inkChg chg="add">
          <ac:chgData name="X.T. Sun" userId="d8e846cab07525bd" providerId="LiveId" clId="{661B36ED-6449-4FFE-B2E3-E8A29850634D}" dt="2024-04-02T07:02:21.223" v="120" actId="9405"/>
          <ac:inkMkLst>
            <pc:docMk/>
            <pc:sldMk cId="0" sldId="297"/>
            <ac:inkMk id="2" creationId="{C92F9CDA-E821-2C8C-FE22-CB3A36F24421}"/>
          </ac:inkMkLst>
        </pc:inkChg>
        <pc:inkChg chg="add">
          <ac:chgData name="X.T. Sun" userId="d8e846cab07525bd" providerId="LiveId" clId="{661B36ED-6449-4FFE-B2E3-E8A29850634D}" dt="2024-04-02T07:02:22.147" v="121" actId="9405"/>
          <ac:inkMkLst>
            <pc:docMk/>
            <pc:sldMk cId="0" sldId="297"/>
            <ac:inkMk id="3" creationId="{AD2F0498-0D2D-D844-3DBC-6F0CB2F12248}"/>
          </ac:inkMkLst>
        </pc:inkChg>
      </pc:sldChg>
      <pc:sldChg chg="addSp mod">
        <pc:chgData name="X.T. Sun" userId="d8e846cab07525bd" providerId="LiveId" clId="{661B36ED-6449-4FFE-B2E3-E8A29850634D}" dt="2024-04-02T07:11:50.673" v="126" actId="9405"/>
        <pc:sldMkLst>
          <pc:docMk/>
          <pc:sldMk cId="0" sldId="299"/>
        </pc:sldMkLst>
        <pc:inkChg chg="add">
          <ac:chgData name="X.T. Sun" userId="d8e846cab07525bd" providerId="LiveId" clId="{661B36ED-6449-4FFE-B2E3-E8A29850634D}" dt="2024-04-02T07:11:47.402" v="125" actId="9405"/>
          <ac:inkMkLst>
            <pc:docMk/>
            <pc:sldMk cId="0" sldId="299"/>
            <ac:inkMk id="2" creationId="{35F5E447-320C-CA78-D027-263AA3709443}"/>
          </ac:inkMkLst>
        </pc:inkChg>
        <pc:inkChg chg="add">
          <ac:chgData name="X.T. Sun" userId="d8e846cab07525bd" providerId="LiveId" clId="{661B36ED-6449-4FFE-B2E3-E8A29850634D}" dt="2024-04-02T07:11:50.673" v="126" actId="9405"/>
          <ac:inkMkLst>
            <pc:docMk/>
            <pc:sldMk cId="0" sldId="299"/>
            <ac:inkMk id="3" creationId="{3F303017-4CFC-608C-A35B-07E208BC7306}"/>
          </ac:inkMkLst>
        </pc:inkChg>
      </pc:sldChg>
      <pc:sldChg chg="addSp mod">
        <pc:chgData name="X.T. Sun" userId="d8e846cab07525bd" providerId="LiveId" clId="{661B36ED-6449-4FFE-B2E3-E8A29850634D}" dt="2024-03-29T00:50:12.127" v="84" actId="9405"/>
        <pc:sldMkLst>
          <pc:docMk/>
          <pc:sldMk cId="0" sldId="302"/>
        </pc:sldMkLst>
        <pc:inkChg chg="add">
          <ac:chgData name="X.T. Sun" userId="d8e846cab07525bd" providerId="LiveId" clId="{661B36ED-6449-4FFE-B2E3-E8A29850634D}" dt="2024-03-29T00:50:12.127" v="84" actId="9405"/>
          <ac:inkMkLst>
            <pc:docMk/>
            <pc:sldMk cId="0" sldId="302"/>
            <ac:inkMk id="2" creationId="{A67E701C-D6CA-C5FD-44EF-C664F065FE28}"/>
          </ac:inkMkLst>
        </pc:inkChg>
      </pc:sldChg>
      <pc:sldChg chg="addSp mod">
        <pc:chgData name="X.T. Sun" userId="d8e846cab07525bd" providerId="LiveId" clId="{661B36ED-6449-4FFE-B2E3-E8A29850634D}" dt="2024-04-02T07:07:46.718" v="124" actId="9405"/>
        <pc:sldMkLst>
          <pc:docMk/>
          <pc:sldMk cId="0" sldId="306"/>
        </pc:sldMkLst>
        <pc:inkChg chg="add">
          <ac:chgData name="X.T. Sun" userId="d8e846cab07525bd" providerId="LiveId" clId="{661B36ED-6449-4FFE-B2E3-E8A29850634D}" dt="2024-04-02T07:04:33.285" v="122" actId="9405"/>
          <ac:inkMkLst>
            <pc:docMk/>
            <pc:sldMk cId="0" sldId="306"/>
            <ac:inkMk id="2" creationId="{DB582EEA-B3D7-B89E-D0C1-813060771854}"/>
          </ac:inkMkLst>
        </pc:inkChg>
        <pc:inkChg chg="add">
          <ac:chgData name="X.T. Sun" userId="d8e846cab07525bd" providerId="LiveId" clId="{661B36ED-6449-4FFE-B2E3-E8A29850634D}" dt="2024-04-02T07:07:46.112" v="123" actId="9405"/>
          <ac:inkMkLst>
            <pc:docMk/>
            <pc:sldMk cId="0" sldId="306"/>
            <ac:inkMk id="3" creationId="{82966125-9B6C-A5DD-D525-A27FF94BD7F6}"/>
          </ac:inkMkLst>
        </pc:inkChg>
        <pc:inkChg chg="add">
          <ac:chgData name="X.T. Sun" userId="d8e846cab07525bd" providerId="LiveId" clId="{661B36ED-6449-4FFE-B2E3-E8A29850634D}" dt="2024-04-02T07:07:46.718" v="124" actId="9405"/>
          <ac:inkMkLst>
            <pc:docMk/>
            <pc:sldMk cId="0" sldId="306"/>
            <ac:inkMk id="4" creationId="{D54CA966-B7A4-F572-A7FF-AE6E150F9716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3B6A1324-CBD0-AEC2-E6B5-9171840AA3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5AFFAB5B-3FB3-9DC3-2346-03CED902D73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A0B1AE62-7DD3-A3D0-A0FF-6A2EFEF12D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5173" name="Rectangle 5">
            <a:extLst>
              <a:ext uri="{FF2B5EF4-FFF2-40B4-BE49-F238E27FC236}">
                <a16:creationId xmlns:a16="http://schemas.microsoft.com/office/drawing/2014/main" id="{CB5E75CC-EACA-F9E9-EE5E-6211C1805DD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6004551-F8EB-4596-A26C-C93062CC80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1 545 16479 0 0,'0'0'1146'0'0,"2"-4"-1037"0"0,9-16 93 0 0,-11 20-155 0 0,1-1 1 0 0,-1 0-1 0 0,0 1 1 0 0,0-1 0 0 0,1 0-1 0 0,-1 1 1 0 0,0-1-1 0 0,0 0 1 0 0,0 1-1 0 0,0-1 1 0 0,0 0 0 0 0,0 1-1 0 0,0-1 1 0 0,0 0-1 0 0,0 0 1 0 0,0 1 0 0 0,0-1-1 0 0,0 0 1 0 0,0 1-1 0 0,-1-1 1 0 0,1 0-1 0 0,-1 0 1 0 0,26 67 945 0 0,-24-62-975 0 0,1 0-1 0 0,1 0 0 0 0,-1 0 0 0 0,1-1 0 0 0,-1 1 1 0 0,1-1-1 0 0,0 1 0 0 0,0-1 0 0 0,1 0 0 0 0,-1 0 1 0 0,1 0-1 0 0,-1-1 0 0 0,1 1 0 0 0,0-1 0 0 0,0 0 1 0 0,0 0-1 0 0,0 0 0 0 0,0-1 0 0 0,0 1 0 0 0,1-1 1 0 0,-1 0-1 0 0,0 0 0 0 0,1-1 0 0 0,-1 1 1 0 0,1-1-1 0 0,-1 0 0 0 0,1 0 0 0 0,-1-1 0 0 0,8 0 1 0 0,11-4 29 0 0,0-1 0 0 0,-1-1 1 0 0,0-1-1 0 0,35-18 0 0 0,3 1 6 0 0,385-134 215 0 0,-387 140-239 0 0,1 4 1 0 0,1 1 0 0 0,110-9-1 0 0,95-12 46 0 0,-179 23-41 0 0,73-6 9 0 0,672-8 348 0 0,-288-1 154 0 0,-490 24-407 0 0,61-12 1 0 0,-72 7-62 0 0,2 3 1 0 0,69 0 0 0 0,39 19 449 0 0,254 56 0 0 0,-335-55-411 0 0,-15-5 7 0 0,0-2 0 0 0,0-2 0 0 0,1-3 0 0 0,-1-3 0 0 0,71-7 0 0 0,-59 3 59 0 0,104 6 1 0 0,1 1 45 0 0,58 0 104 0 0,-138 2-149 0 0,98 20 0 0 0,-2-1 44 0 0,83 11-39 0 0,69 4-1 0 0,-88-9-84 0 0,-167-17-62 0 0,313 31 135 0 0,-243-32-118 0 0,130 4 40 0 0,32-8 59 0 0,-54 1-33 0 0,114 21 139 0 0,-119-4-73 0 0,-48-2-41 0 0,37 3 0 0 0,191-16 111 0 0,-191-16-91 0 0,-120-1-90 0 0,353-32 202 0 0,-116-3-30 0 0,-31 5 3 0 0,7-3-27 0 0,-235 28-143 0 0,181-10 142 0 0,24-3-19 0 0,242-10 158 0 0,-252 20-192 0 0,-161 9-101 0 0,83-7 62 0 0,500-52 169 0 0,-418 42-202 0 0,23-1-3 0 0,-178 11-66 0 0,-84 9-10 0 0,0-3 1 0 0,85-19 0 0 0,-57 6 6 0 0,157-9 1 0 0,-72 11 3 0 0,275-25 39 0 0,-98 1 8 0 0,-55 4-16 0 0,-141 17-27 0 0,52-4 5 0 0,-177 23-34 0 0,0 1 1 0 0,36 5 0 0 0,-51 0-4 0 0,-1 0 0 0 0,0 1 0 0 0,0 1-1 0 0,-1 1 1 0 0,0 1 0 0 0,0 0 0 0 0,29 21 0 0 0,-25-16 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2:5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1082 253 15680 0 0,'-85'-6'546'0'0,"37"1"-135"0"0,0 2 1 0 0,0 2-1 0 0,-79 10 0 0 0,50 4 90 0 0,0 4-1 0 0,2 4 1 0 0,0 2 0 0 0,-108 51-1 0 0,169-67-446 0 0,0 0 0 0 0,1 1 0 0 0,0 1 0 0 0,1 0 0 0 0,0 0 0 0 0,0 2 0 0 0,1-1 0 0 0,0 2 0 0 0,-13 16-1 0 0,12-10-6 0 0,1 1-1 0 0,1 0 1 0 0,0 0-1 0 0,2 1 0 0 0,0 0 1 0 0,-6 26-1 0 0,6-20-34 0 0,2 1 0 0 0,0 0-1 0 0,2 0 1 0 0,1 0 0 0 0,0 34 0 0 0,5-18-6 0 0,1 1-1 0 0,2-1 1 0 0,2 0 0 0 0,1 0 0 0 0,3-1 0 0 0,2 0 0 0 0,1-1 0 0 0,2 0-1 0 0,31 55 1 0 0,-35-77-3 0 0,0-1-1 0 0,1 0 0 0 0,1-1 0 0 0,1-1 0 0 0,1 0 0 0 0,0-1 0 0 0,1-1 1 0 0,0-1-1 0 0,1 0 0 0 0,1-1 0 0 0,0-1 0 0 0,0 0 0 0 0,1-2 0 0 0,40 14 1 0 0,19-1 2 0 0,0-2 0 0 0,138 15 0 0 0,-149-26-5 0 0,426 37 0 0 0,-412-48-1 0 0,0-5-1 0 0,0-3 0 0 0,-1-3 0 0 0,-1-4 0 0 0,0-4 1 0 0,-2-3-1 0 0,0-3 0 0 0,118-60 0 0 0,-105 33-10 0 0,-1-3-1 0 0,95-82 1 0 0,-153 115 11 0 0,74-50-7 0 0,28-24-9 0 0,-120 86 15 0 0,0-2-1 0 0,-1 0 1 0 0,0 0-1 0 0,-1-1 1 0 0,-1 0 0 0 0,16-29-1 0 0,-13 17-1 0 0,0 0-1 0 0,-3-1 1 0 0,0 0-1 0 0,-1-1 1 0 0,-2 0-1 0 0,-1 0 1 0 0,-2-1 0 0 0,-1 0-1 0 0,-1 0 1 0 0,-1 0-1 0 0,-2 0 1 0 0,-1-1-1 0 0,-5-33 1 0 0,1 46 4 0 0,0 1-1 0 0,-1 0 1 0 0,-1 0 0 0 0,-1 0 0 0 0,0 1 0 0 0,-1 0 0 0 0,-1 0 0 0 0,0 1 0 0 0,-1 1-1 0 0,-16-17 1 0 0,1 4 0 0 0,-1 1 0 0 0,-2 2 0 0 0,-61-42 0 0 0,55 45 3 0 0,-2 3-1 0 0,0 0 0 0 0,-1 3 0 0 0,0 1 0 0 0,-1 2 0 0 0,-1 1 0 0 0,0 3 1 0 0,0 1-1 0 0,-1 1 0 0 0,1 3 0 0 0,-56 2 0 0 0,-24 7 27 0 0,1 6-1 0 0,-185 41 0 0 0,129-11 23 0 0,-206 77 0 0 0,-159 97 87 0 0,440-173-113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11:4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1469 351 14064 0 0,'0'0'528'0'0,"-1"-4"1"0"0,0 3-388 0 0,0-1-1 0 0,1 0 1 0 0,-1 0 0 0 0,0 0 0 0 0,0 1-1 0 0,0-1 1 0 0,-1 0 0 0 0,1 1 0 0 0,0-1 0 0 0,0 1-1 0 0,-1 0 1 0 0,1-1 0 0 0,-1 1 0 0 0,0 0-1 0 0,1 0 1 0 0,-1 0 0 0 0,0 0 0 0 0,1 0-1 0 0,-1 0 1 0 0,-3 0 0 0 0,-1-1-7 0 0,-1 0 0 0 0,0 0 0 0 0,0 1 0 0 0,0 0 0 0 0,0 1 0 0 0,-7-1 0 0 0,-1 2-61 0 0,1 0 1 0 0,0 0 0 0 0,0 1-1 0 0,0 1 1 0 0,-26 9 0 0 0,-81 47 558 0 0,58-33-465 0 0,-78 28 112 0 0,-187 42 163 0 0,247-75-316 0 0,0 4 0 0 0,-81 37 1 0 0,135-50-113 0 0,1 2 1 0 0,0 0 0 0 0,1 1-1 0 0,1 2 1 0 0,0 0-1 0 0,2 2 1 0 0,0 1 0 0 0,1 0-1 0 0,-28 35 1 0 0,46-51-12 0 0,0 1 1 0 0,0 0-1 0 0,0-1 1 0 0,0 1-1 0 0,1 0 0 0 0,0 0 1 0 0,0 0-1 0 0,1 1 0 0 0,-1-1 1 0 0,1 0-1 0 0,0 1 1 0 0,0-1-1 0 0,1 1 0 0 0,0-1 1 0 0,0 1-1 0 0,1 9 0 0 0,1-7 2 0 0,0 1-1 0 0,1-1 1 0 0,0 0-1 0 0,0 0 0 0 0,1 0 1 0 0,0 0-1 0 0,0 0 1 0 0,1-1-1 0 0,9 12 0 0 0,6 3 2 0 0,1-1 0 0 0,0-1 0 0 0,2-1 0 0 0,1-1 0 0 0,32 20 0 0 0,270 200 37 0 0,-243-173-36 0 0,-26-24-1 0 0,118 64 1 0 0,71 14 6 0 0,-195-96-10 0 0,-3-3 0 0 0,1-2 1 0 0,0-3-1 0 0,1-2 0 0 0,0-2 1 0 0,1-2-1 0 0,1-2 0 0 0,68 0 1 0 0,364-35 23 0 0,-351 15-20 0 0,30-2 47 0 0,450-20 112 0 0,-511 38-157 0 0,-1 4-1 0 0,181 36 1 0 0,226 92 0 0 0,-346-84 10 0 0,192 36-1 0 0,-257-71-10 0 0,0-3 1 0 0,2-5-1 0 0,142-6 1 0 0,-111-13 49 0 0,1-6 0 0 0,-2-5 0 0 0,141-44 0 0 0,364-154 220 0 0,-174 38-38 0 0,-408 160-213 0 0,-1-2 0 0 0,-1-2-1 0 0,-1-2 1 0 0,-2-3 0 0 0,-1-1-1 0 0,-1-3 1 0 0,-2-1 0 0 0,57-62-1 0 0,-93 90-18 0 0,0-1 0 0 0,0 1 0 0 0,-1-1 0 0 0,0 0 0 0 0,-1-1 0 0 0,0 0 0 0 0,0 0 0 0 0,-1 0 0 0 0,0 0 0 0 0,-1-1 0 0 0,0 1 0 0 0,-1-1 0 0 0,0 0 0 0 0,-1 0 0 0 0,0 1 0 0 0,0-1 0 0 0,-1 0 0 0 0,-1 0 0 0 0,0 0 0 0 0,0 0 0 0 0,-1 0 0 0 0,-1 1 0 0 0,0-1 0 0 0,0 1 0 0 0,-1-1 0 0 0,0 1 0 0 0,-11-19 0 0 0,-8-10 5 0 0,-2 1 0 0 0,-2 0 0 0 0,-1 2 0 0 0,-1 2 0 0 0,-2 0 0 0 0,-2 2 0 0 0,-1 2 0 0 0,-1 1 1 0 0,-1 1-1 0 0,-2 2 0 0 0,-1 2 0 0 0,-55-26 0 0 0,-4 4 8 0 0,-2 4-1 0 0,-129-35 1 0 0,-2 10 3 0 0,-133-35 10 0 0,200 63-22 0 0,-453-90 17 0 0,213 84-1 0 0,-2 19 1 0 0,-753 47-1 0 0,129 113 23 0 0,737-72-13 0 0,-413 143 1 0 0,615-171-28 0 0,1 3 0 0 0,2 4 0 0 0,2 4 0 0 0,2 3-1 0 0,2 5 1 0 0,2 2 0 0 0,-124 116 0 0 0,83-53 14 0 0,0 7-1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11:5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1830 258 15880 0 0,'-43'-21'236'0'0,"2"-3"1"0"0,-53-38-1 0 0,68 42-50 0 0,-1 1 0 0 0,0 2 1 0 0,-2 0-1 0 0,0 2 0 0 0,0 2 0 0 0,-1 0 0 0 0,-39-9 0 0 0,50 17-20 0 0,-1 1-1 0 0,1 2 0 0 0,-1 0 1 0 0,-37 1-1 0 0,47 2-90 0 0,-1 1 1 0 0,0 0-1 0 0,0 1 1 0 0,1 0-1 0 0,0 0 0 0 0,0 1 1 0 0,0 1-1 0 0,0 0 0 0 0,0 0 1 0 0,-13 10-1 0 0,3 1 9 0 0,0 0-1 0 0,2 1 1 0 0,0 1-1 0 0,-28 37 1 0 0,-54 91 187 0 0,46-62-151 0 0,8-19-43 0 0,3 3 1 0 0,3 1-1 0 0,3 2 0 0 0,-29 79 0 0 0,57-123-54 0 0,0 1 0 0 0,2 0 0 0 0,1 1 0 0 0,2-1 0 0 0,0 1 0 0 0,1 46 0 0 0,4-62-13 0 0,0 0 0 0 0,1 0 0 0 0,0 0 0 0 0,1 0 0 0 0,0 0 0 0 0,1-1 0 0 0,0 1 0 0 0,1-1 0 0 0,1 0 0 0 0,0 0 0 0 0,0-1 0 0 0,1 0 0 0 0,1 0 0 0 0,0 0-1 0 0,0-1 1 0 0,17 16 0 0 0,6-3 40 0 0,0-1 1 0 0,2-1-1 0 0,67 31 0 0 0,-21-12-5 0 0,90 44 133 0 0,226 77 0 0 0,-229-97-94 0 0,85 23 22 0 0,-62-23 2 0 0,-43-13 8 0 0,3-7 0 0 0,186 31 0 0 0,-218-58-53 0 0,0-4-1 0 0,0-6 0 0 0,182-12 1 0 0,-184-6-19 0 0,-1-6 1 0 0,0-4-1 0 0,-2-5 0 0 0,-1-5 1 0 0,173-73-1 0 0,-235 83-28 0 0,281-132 83 0 0,-290 130-79 0 0,0-2 0 0 0,-1-2-1 0 0,-1-2 1 0 0,-2-1 0 0 0,59-64 0 0 0,-68 64 1 0 0,-1-2-1 0 0,-2-1 1 0 0,0-1 0 0 0,-3 0 0 0 0,33-73 0 0 0,-50 97-16 0 0,-2-1 1 0 0,1 0-1 0 0,-1 0 1 0 0,-1 0-1 0 0,0 0 1 0 0,0-1-1 0 0,-1 1 1 0 0,0 0-1 0 0,-1 0 1 0 0,-1 0-1 0 0,0 0 1 0 0,0 0-1 0 0,-1 0 1 0 0,0 0-1 0 0,-1 1 1 0 0,0-1-1 0 0,-1 1 1 0 0,0 0-1 0 0,-1 0 1 0 0,-9-11-1 0 0,-7-11 9 0 0,-3 2 1 0 0,0 1-1 0 0,-2 2 0 0 0,-48-40 1 0 0,34 35 1 0 0,-2 2 0 0 0,-2 2 0 0 0,0 2 0 0 0,-1 2 1 0 0,-2 2-1 0 0,-1 2 0 0 0,0 2 0 0 0,-70-16 0 0 0,-52-1 31 0 0,-202-17 0 0 0,253 39-30 0 0,-1045-56 110 0 0,859 59-96 0 0,-971 20 128 0 0,1264-9-158 0 0,-115 4 29 0 0,1 6-1 0 0,-221 47 0 0 0,319-50-21 0 0,0 1 1 0 0,1 2-1 0 0,0 1 0 0 0,-46 26 0 0 0,61-30-4 0 0,-1 2 0 0 0,1-1 1 0 0,0 2-1 0 0,1 0 0 0 0,0 0 0 0 0,1 1 0 0 0,0 1 0 0 0,1 0 1 0 0,1 0-1 0 0,-14 24 0 0 0,-14 55 13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2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228 214 13768 0 0,'-27'38'463'0'0,"1"0"0"0"0,2 2 0 0 0,1 1 1 0 0,3 1-1 0 0,1 1 0 0 0,3 1 0 0 0,1 0 1 0 0,2 1-1 0 0,2 0 0 0 0,-8 70 0 0 0,9 15 41 0 0,6 0 0 0 0,5 0 0 0 0,20 138 0 0 0,-17-223-385 0 0,2 1 0 0 0,2-1 0 0 0,3-1 0 0 0,23 67 0 0 0,-28-97-63 0 0,0 0 0 0 0,1-1 0 0 0,1 0 0 0 0,0 0 0 0 0,1-1 0 0 0,0 0 1 0 0,18 17-1 0 0,-19-22-27 0 0,0 0 1 0 0,1-1-1 0 0,0 0 1 0 0,0 0-1 0 0,0-1 1 0 0,0 0-1 0 0,1-1 1 0 0,0 0-1 0 0,0-1 1 0 0,0 0-1 0 0,21 4 1 0 0,1-3 38 0 0,0-2 1 0 0,1-1 0 0 0,-1-2-1 0 0,0-1 1 0 0,0-1-1 0 0,49-12 1 0 0,6-8 40 0 0,86-36 0 0 0,-147 48-91 0 0,-1-1 0 0 0,0-1 0 0 0,0-1 0 0 0,-2-2-1 0 0,0 0 1 0 0,-1-1 0 0 0,0-2 0 0 0,-2 0 0 0 0,0-1 0 0 0,-1-1-1 0 0,30-44 1 0 0,-12 7 18 0 0,-2-1 0 0 0,-2-2 0 0 0,40-111 0 0 0,-58 130-19 0 0,-3-1 0 0 0,-1 0 0 0 0,-3 0 1 0 0,-1-1-1 0 0,-2 0 0 0 0,-2-61 1 0 0,-5 27 9 0 0,-4 0 0 0 0,-28-136 0 0 0,24 168-12 0 0,-3 0 0 0 0,-30-74 0 0 0,34 100-9 0 0,0 1-1 0 0,-1 0 1 0 0,-1 0 0 0 0,-1 1-1 0 0,-1 1 1 0 0,0 0 0 0 0,-1 1 0 0 0,-23-20-1 0 0,25 28-2 0 0,0 0 0 0 0,0 1 1 0 0,-1 0-1 0 0,1 1 0 0 0,-1 1 0 0 0,-1 0 0 0 0,1 0 0 0 0,-1 2 0 0 0,0-1 0 0 0,0 2 0 0 0,0 0 1 0 0,0 1-1 0 0,0 0 0 0 0,-1 1 0 0 0,-14 2 0 0 0,-7 1 3 0 0,1 2 0 0 0,0 1 0 0 0,0 2 0 0 0,-62 23 0 0 0,51-10 3 0 0,1 1 0 0 0,1 3 0 0 0,1 1 0 0 0,1 3 0 0 0,2 1 0 0 0,1 1 1 0 0,1 3-1 0 0,-55 62 0 0 0,63-58 4 0 0,7-2-4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2:4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1701 1 16783 0 0,'-13'7'139'0'0,"0"0"0"0"0,1 2 0 0 0,0-1 0 0 0,0 2 0 0 0,1-1 0 0 0,0 2 0 0 0,-10 11 0 0 0,-11 10 119 0 0,-17 19-56 0 0,3 3 0 0 0,2 1 0 0 0,-57 93 1 0 0,-54 69 761 0 0,-125 120-226 0 0,-406 511 1369 0 0,655-806-1990 0 0,2 1 0 0 0,2 1 1 0 0,-35 80-1 0 0,51-98-84 0 0,2 0 0 0 0,0 1 0 0 0,2 0 0 0 0,1 0 0 0 0,1 1 0 0 0,2 0 0 0 0,1 0 0 0 0,1 36 0 0 0,12 75 130 0 0,7-1 0 0 0,59 229 0 0 0,116 260-7 0 0,-129-434-116 0 0,153 617 67 0 0,-176-589-63 0 0,21 390 0 0 0,-81 823 64 0 0,-5-692-64 0 0,-19 248 5 0 0,35-840-37 0 0,-17 354 12 0 0,-19 317 17 0 0,7 602 6 0 0,48-1266-43 0 0,7-1 0 0 0,7-1 1 0 0,6-1-1 0 0,7-1 0 0 0,67 170 0 0 0,-43-136-4 0 0,30 77 0 0 0,75 220 0 0 0,-102-239 0 0 0,33 259 0 0 0,-65-248 2 0 0,-17-108 1 0 0,58 234 0 0 0,-72-372-3 0 0,29 83 3 0 0,-29-86-2 0 0,2 0 0 0 0,-1 0 1 0 0,1 0-1 0 0,0 0 0 0 0,0-1 0 0 0,1 1 0 0 0,0-1 1 0 0,0 0-1 0 0,10 8 0 0 0,1-5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5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11552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5:2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5 178 11856 0 0,'-2'-5'54'0'0,"1"0"1"0"0,1 1 0 0 0,-1-1-1 0 0,1 0 1 0 0,-1 0-1 0 0,1 0 1 0 0,1 1 0 0 0,-1-1-1 0 0,1 0 1 0 0,0 0 0 0 0,0 1-1 0 0,0-1 1 0 0,0 0 0 0 0,1 1-1 0 0,0-1 1 0 0,0 1 0 0 0,3-6-1 0 0,0 5 46 0 0,-1 0 0 0 0,1 0 0 0 0,0 1-1 0 0,0 0 1 0 0,0-1 0 0 0,1 2 0 0 0,-1-1 0 0 0,1 1 0 0 0,0 0-1 0 0,0 0 1 0 0,0 0 0 0 0,10-2 0 0 0,17-5 78 0 0,1 3 0 0 0,-1 0-1 0 0,1 2 1 0 0,44-1 0 0 0,143 7 700 0 0,-197-1-733 0 0,37 6 23 0 0,1 3 0 0 0,-1 2 0 0 0,-1 3 0 0 0,64 23 0 0 0,119 27 304 0 0,162-9-28 0 0,-241-36-310 0 0,70 22 63 0 0,322 99 0 0 0,-526-132-187 0 0,47 15 29 0 0,1-4-1 0 0,1-3 0 0 0,96 6 1 0 0,-56-15 18 0 0,1-6 0 0 0,148-17 1 0 0,253-30 67 0 0,-378 36-97 0 0,126 12 67 0 0,-65 4 14 0 0,-94-3-39 0 0,136 20-1 0 0,23 3 92 0 0,-139-19-94 0 0,-13 0 37 0 0,219-14 0 0 0,479-82 340 0 0,-754 83-408 0 0,677-49 372 0 0,-643 52-369 0 0,37-1 85 0 0,149 14 1 0 0,-201-2-60 0 0,552 78 276 0 0,-555-70-290 0 0,462 86 265 0 0,-412-87-222 0 0,186-4-1 0 0,129-29 48 0 0,-299 9-108 0 0,153-17 38 0 0,-206 16-54 0 0,40-3 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9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539 502 17687 0 0,'6'-20'93'0'0,"-1"0"-1"0"0,0 0 1 0 0,-2-1-1 0 0,0 1 1 0 0,-1-1-1 0 0,-2 0 1 0 0,0 0-1 0 0,-1 0 1 0 0,-1 1-1 0 0,-8-40 1 0 0,9 59-67 0 0,1-1 0 0 0,-1 0 1 0 0,1 1-1 0 0,-1-1 0 0 0,0 1 1 0 0,1-1-1 0 0,-1 1 0 0 0,0-1 1 0 0,0 1-1 0 0,0 0 0 0 0,0-1 0 0 0,0 1 1 0 0,-1 0-1 0 0,1 0 0 0 0,0 0 1 0 0,0 0-1 0 0,-1 0 0 0 0,1 0 1 0 0,-1 0-1 0 0,1 0 0 0 0,-1 0 1 0 0,-2 0-1 0 0,1 0-3 0 0,0 1 0 0 0,0 0 0 0 0,0 0 0 0 0,0 0 0 0 0,0 0 0 0 0,0 0 0 0 0,0 1 0 0 0,1-1 0 0 0,-1 1 0 0 0,0 0 0 0 0,0 0 0 0 0,-3 1 0 0 0,-5 3 31 0 0,-1 1 0 0 0,1 1 0 0 0,0 0 0 0 0,-15 13 0 0 0,11-6 7 0 0,1 0 0 0 0,0 1 0 0 0,2 0-1 0 0,-1 1 1 0 0,2 0 0 0 0,-16 31 0 0 0,-45 114 141 0 0,68-150-191 0 0,-20 48 115 0 0,2 1 0 0 0,4 2 0 0 0,-21 116 0 0 0,36-156-94 0 0,1 1 0 0 0,0 0 0 0 0,2 0 0 0 0,1 0 0 0 0,0-1 0 0 0,2 1 0 0 0,0 0 0 0 0,2-1 0 0 0,1 0 0 0 0,0 0 0 0 0,2 0 0 0 0,0-1 0 0 0,1 0 0 0 0,16 24 0 0 0,-18-35-26 0 0,0 1 1 0 0,1-2-1 0 0,1 1 1 0 0,-1-1-1 0 0,1 0 0 0 0,1-1 1 0 0,0 0-1 0 0,0-1 1 0 0,1 0-1 0 0,22 11 0 0 0,-17-11 2 0 0,0-1-1 0 0,1-1 0 0 0,0 0 0 0 0,1-1 0 0 0,-1-1 0 0 0,1-1 0 0 0,19 1 0 0 0,1-4 4 0 0,0-1-1 0 0,-1-2 1 0 0,0-1 0 0 0,0-2-1 0 0,0-2 1 0 0,64-24-1 0 0,-47 10 2 0 0,-1-1-1 0 0,-1-3 0 0 0,-1-3 0 0 0,-1-1 0 0 0,-2-3 1 0 0,-2-2-1 0 0,-1-1 0 0 0,-1-3 0 0 0,-3-1 1 0 0,-1-3-1 0 0,54-76 0 0 0,-83 104-8 0 0,-1 0-1 0 0,-1 0 1 0 0,-1-1-1 0 0,0-1 1 0 0,-1 1 0 0 0,-1-1-1 0 0,-1 0 1 0 0,0-1-1 0 0,-2 1 1 0 0,0-1 0 0 0,-1 0-1 0 0,0 0 1 0 0,-3-32 0 0 0,-1 30-1 0 0,-1 0 1 0 0,-1 0-1 0 0,-1 1 1 0 0,-1-1-1 0 0,-1 1 1 0 0,-1 1-1 0 0,0-1 1 0 0,-2 1-1 0 0,0 1 1 0 0,-1-1-1 0 0,-25-30 1 0 0,16 22 0 0 0,-2 1 0 0 0,-1 1 1 0 0,0 2-1 0 0,-2 0 1 0 0,-1 1-1 0 0,-1 2 1 0 0,0 0-1 0 0,-49-25 0 0 0,42 29 2 0 0,0 1 0 0 0,-1 1 0 0 0,0 2 0 0 0,-1 2 0 0 0,-1 1 0 0 0,1 2 0 0 0,-1 1 0 0 0,0 2 0 0 0,-1 2 0 0 0,1 1 0 0 0,0 2 0 0 0,-1 1 0 0 0,1 2 0 0 0,-69 18 0 0 0,-133 57 110 0 0,209-66-92 0 0,0 1 0 0 0,1 2 1 0 0,0 0-1 0 0,2 2 0 0 0,-41 34 1 0 0,64-48-15 0 0,-1 0 0 0 0,1 0 1 0 0,0 0-1 0 0,0 1 0 0 0,1 0 1 0 0,-1-1-1 0 0,1 1 0 0 0,0 1 1 0 0,1-1-1 0 0,-4 9 0 0 0,1 15 47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9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17583 0 0,'16'-14'206'0'0,"2"-1"0"0"0,-1 2-1 0 0,1 0 1 0 0,1 2-1 0 0,34-17 1 0 0,105-33 587 0 0,-81 38-372 0 0,0 3-1 0 0,2 4 0 0 0,159-12 1 0 0,243 23 878 0 0,520 67 160 0 0,-2 56-870 0 0,-560-52-419 0 0,520 50 118 0 0,136-107-79 0 0,-2-70-34 0 0,-588 60-96 0 0,-348 6-41 0 0,-118-4-26 0 0,47-7 0 0 0,-25-2-3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6T07:39:4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1 17079 0 0,'-113'88'332'0'0,"-108"110"0"0"0,150-120 615 0 0,-94 132 0 0 0,9-10-209 0 0,154-197-730 0 0,-47 54 456 0 0,-74 113 0 0 0,112-153-398 0 0,1 2 1 0 0,0-1 0 0 0,1 1-1 0 0,1 1 1 0 0,1 0-1 0 0,1 0 1 0 0,1 0 0 0 0,0 1-1 0 0,2-1 1 0 0,0 1-1 0 0,0 31 1 0 0,5-40-58 0 0,-1 0 1 0 0,2 0-1 0 0,-1 0 1 0 0,2-1-1 0 0,-1 1 0 0 0,2-1 1 0 0,-1 0-1 0 0,2 0 1 0 0,6 10-1 0 0,12 16 24 0 0,34 40 0 0 0,-34-47-10 0 0,31 51-1 0 0,-29-34-21 0 0,-2 2 0 0 0,-3 0-1 0 0,-1 1 1 0 0,-3 1-1 0 0,-2 1 1 0 0,-2 1 0 0 0,-3 0-1 0 0,-2 0 1 0 0,-2 1-1 0 0,-2 85 1 0 0,-9-48 9 0 0,-4 0 0 0 0,-4-1-1 0 0,-48 172 1 0 0,-120 249 4 0 0,171-485-14 0 0,-231 678-1 0 0,207-575-3 0 0,6 2 1 0 0,6 1-1 0 0,-9 215 0 0 0,29-251 1 0 0,5 0 0 0 0,19 119 0 0 0,-5-132-4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7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551 17887 0 0,'-52'-8'1259'0'0,"-65"-3"-1"0"0,73 10-819 0 0,1 1 0 0 0,-1 3 0 0 0,-82 15 1 0 0,85-6-265 0 0,0 2 0 0 0,1 1 0 0 0,0 3-1 0 0,2 1 1 0 0,0 1 0 0 0,1 3 0 0 0,1 1 0 0 0,-61 53 0 0 0,76-55-144 0 0,0 0 0 0 0,2 2 0 0 0,1 0-1 0 0,0 1 1 0 0,2 1 0 0 0,1 0 0 0 0,1 1 0 0 0,2 1-1 0 0,0 0 1 0 0,2 1 0 0 0,1 0 0 0 0,2 0 0 0 0,0 1-1 0 0,2 0 1 0 0,2 0 0 0 0,0 0 0 0 0,2 1 0 0 0,1-1-1 0 0,8 55 1 0 0,-4-68-24 0 0,0 1 0 0 0,1-1 0 0 0,1 0 0 0 0,1 0 0 0 0,0-1 0 0 0,1 0 0 0 0,1 0 0 0 0,0-1 0 0 0,1 0 0 0 0,1 0 0 0 0,0-1 0 0 0,1-1 0 0 0,0 0 0 0 0,28 22 0 0 0,12 4 13 0 0,3-1 0 0 0,99 50 0 0 0,-94-55-9 0 0,18 5 4 0 0,3-3 0 0 0,0-3-1 0 0,102 24 1 0 0,-34-11 0 0 0,265 61 13 0 0,-287-78-19 0 0,-60-14-5 0 0,2-4 0 0 0,-1-3 0 0 0,1-2 0 0 0,0-4 0 0 0,-1-2 0 0 0,79-13 0 0 0,398-100 27 0 0,-430 80-26 0 0,-2-5 0 0 0,118-59 1 0 0,-152 55-2 0 0,-1-3 1 0 0,-3-3-1 0 0,103-89 0 0 0,-36 28 3 0 0,-80 63 2 0 0,92-88 1 0 0,-133 113-8 0 0,0-1 0 0 0,-2-1 1 0 0,-1-1-1 0 0,0-1 0 0 0,-2 0 0 0 0,-1-1 1 0 0,12-31-1 0 0,-20 42-1 0 0,-2 0 0 0 0,1 0 0 0 0,-2 0 0 0 0,0-1 0 0 0,-1 1 0 0 0,-1-1 0 0 0,-1 0 1 0 0,0-24-1 0 0,-2 28-1 0 0,-1 1 1 0 0,-1 0-1 0 0,0 0 1 0 0,0 0 0 0 0,-1 1-1 0 0,0-1 1 0 0,-1 1-1 0 0,-1 0 1 0 0,0 0-1 0 0,0 1 1 0 0,-1 0 0 0 0,-11-14-1 0 0,-25-22 2 0 0,-2 2-1 0 0,-1 2 0 0 0,-3 2 1 0 0,-1 3-1 0 0,-107-61 0 0 0,86 60-2 0 0,-2 4 0 0 0,-149-49-1 0 0,-168-18-2 0 0,-521-68-5 0 0,741 147 5 0 0,0 8 1 0 0,-1 7 0 0 0,-185 16-1 0 0,265-1-2 0 0,1 4 0 0 0,1 4 0 0 0,0 3 0 0 0,2 5 0 0 0,0 4-1 0 0,2 3 1 0 0,-122 63 0 0 0,170-74 2 0 0,0 2 0 0 0,1 2 0 0 0,-40 34 0 0 0,-10 24-4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7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12256 0 0,'0'0'136'0'0,"4"-3"0"0"0,2-1-81 0 0,-3 1 65 0 0,0 0-1 0 0,0 1 1 0 0,0-1 0 0 0,0 1 0 0 0,1 0 0 0 0,-1 0 0 0 0,1 1-1 0 0,-1-1 1 0 0,1 0 0 0 0,5 0 0 0 0,-2 0 49 0 0,0 0 1 0 0,0 0-1 0 0,0-1 1 0 0,0 0-1 0 0,12-7 1 0 0,-15 7-137 0 0,0 1 0 0 0,0-1 1 0 0,0 1-1 0 0,1 0 0 0 0,-1 0 0 0 0,1 1 0 0 0,-1-1 0 0 0,1 1 1 0 0,-1 0-1 0 0,1 0 0 0 0,0 1 0 0 0,-1-1 0 0 0,1 1 1 0 0,0 0-1 0 0,0 1 0 0 0,6 0 0 0 0,3 1 23 0 0,0-1-1 0 0,0-1 1 0 0,0 0-1 0 0,0 0 0 0 0,19-5 1 0 0,10 1 22 0 0,77-5 55 0 0,87-1 41 0 0,-169 14-131 0 0,74 15 1 0 0,-74-11-21 0 0,-1-1 1 0 0,43 1 0 0 0,2-1 10 0 0,0 3-1 0 0,88 24 1 0 0,-105-21 2 0 0,82 26 81 0 0,-87-22-23 0 0,89 15 1 0 0,-90-23-30 0 0,1-2 0 0 0,1-3 0 0 0,-1-3 0 0 0,95-10 0 0 0,-58-1 95 0 0,119 4-1 0 0,-15 0 61 0 0,-136 1-122 0 0,-1 3 1 0 0,1 2 0 0 0,0 3-1 0 0,121 23 1 0 0,-99-11 142 0 0,1-3 0 0 0,95-1-1 0 0,-56-4-87 0 0,-23-1 12 0 0,-50-2-84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19295 0 0,'-7'1'205'0'0,"0"1"-1"0"0,0-1 0 0 0,1 1 0 0 0,-1 0 1 0 0,0 1-1 0 0,1-1 0 0 0,-1 1 0 0 0,1 1 1 0 0,0-1-1 0 0,0 1 0 0 0,-9 8 0 0 0,-66 59 1082 0 0,65-56-836 0 0,-22 28-169 0 0,16-12-149 0 0,8-12-53 0 0,4-6-23 0 0,-7 8 51 0 0,-10 14 144 0 0,-9 24 67 0 0,17-17-50 0 0,-25 75 0 0 0,34-80-200 0 0,1 0 0 0 0,2 0 0 0 0,1 1 0 0 0,2-1-1 0 0,2 1 1 0 0,2 0 0 0 0,1 0 0 0 0,1 0 0 0 0,3-1 0 0 0,1 1 0 0 0,12 41 0 0 0,-2-28-15 0 0,1 0 0 0 0,3-2 1 0 0,1 0-1 0 0,3-1 0 0 0,2-2 1 0 0,2 0-1 0 0,45 55 0 0 0,-61-88-41 0 0,1 0 1 0 0,0 0-1 0 0,1-1 0 0 0,0-1 0 0 0,0 0 0 0 0,2-1 1 0 0,-1-1-1 0 0,1-1 0 0 0,1 0 0 0 0,-1 0 0 0 0,25 6 1 0 0,-12-6 4 0 0,0-1 0 0 0,0-1 0 0 0,1-1 0 0 0,0-2 0 0 0,0-1 1 0 0,35-2-1 0 0,-24-4 10 0 0,-1-2 1 0 0,0-1 0 0 0,62-20-1 0 0,111-53 56 0 0,-138 44-14 0 0,-2-4-1 0 0,128-91 1 0 0,-177 114-38 0 0,-2-1 0 0 0,0-1 0 0 0,-1-1 1 0 0,-1 0-1 0 0,-1-2 0 0 0,-1 0 0 0 0,-1-2 1 0 0,-1 1-1 0 0,20-40 0 0 0,-30 50-5 0 0,0 0-1 0 0,-1 0 1 0 0,0-1-1 0 0,-2 0 1 0 0,1 1-1 0 0,-2-1 1 0 0,0 0-1 0 0,0 0 1 0 0,-1-1-1 0 0,-1 1 0 0 0,0 0 1 0 0,-1 0-1 0 0,-1 0 1 0 0,0 0-1 0 0,-1 0 1 0 0,-1 0-1 0 0,0 1 1 0 0,0-1-1 0 0,-2 1 1 0 0,1 0-1 0 0,-10-14 1 0 0,-24-31 179 0 0,-3 2 0 0 0,-94-97 0 0 0,81 94-131 0 0,10 9 31 0 0,-3 2 0 0 0,-1 2-1 0 0,-60-43 1 0 0,89 76-77 0 0,0 0 0 0 0,-1 1 1 0 0,0 0-1 0 0,-1 2 0 0 0,0 1 0 0 0,-1 1 0 0 0,0 0 0 0 0,0 2 1 0 0,-1 1-1 0 0,0 1 0 0 0,0 0 0 0 0,-29 1 0 0 0,24 4-3 0 0,1 1 0 0 0,0 1 0 0 0,0 2 0 0 0,0 1-1 0 0,0 1 1 0 0,1 1 0 0 0,0 1 0 0 0,1 2-1 0 0,0 1 1 0 0,1 0 0 0 0,0 2 0 0 0,1 1 0 0 0,0 1-1 0 0,1 1 1 0 0,1 1 0 0 0,-32 35 0 0 0,15-10 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24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11856 0 0,'-8'1'26'0'0,"3"-1"24"0"0,1 1-1 0 0,-1-1 0 0 0,0 1 0 0 0,0 0 0 0 0,1 0 1 0 0,-1 1-1 0 0,1-1 0 0 0,-1 1 0 0 0,1 0 1 0 0,0 0-1 0 0,-8 6 0 0 0,49 10 2015 0 0,-15-11-1910 0 0,-1-2 0 0 0,1-1 1 0 0,43 3-1 0 0,-37-5-35 0 0,44 10 0 0 0,295 50 371 0 0,-112-25-351 0 0,-119-12-89 0 0,349 75 87 0 0,-59-26-47 0 0,-229-46-59 0 0,492 37 52 0 0,-333-39-32 0 0,377 16 188 0 0,-527-43-58 0 0,293-38-1 0 0,-322 21-88 0 0,129-18 134 0 0,26 11 11 0 0,-191 28 2 0 0,139 21 1 0 0,-8 0-12 0 0,-145-17-147 0 0,182 6 167 0 0,-228-14-143 0 0,146-20 1 0 0,-87-2 10 0 0,348-66 145 0 0,-345 60-162 0 0,0 6 1 0 0,2 6-1 0 0,257 4 0 0 0,63 56 258 0 0,-348-28-240 0 0,157 21 124 0 0,401 35 614 0 0,-20-30 89 0 0,-422-28-700 0 0,185 8 144 0 0,-3-34-64 0 0,-366 7-293 0 0,0-2 0 0 0,-1-2 1 0 0,0-3-1 0 0,-1-1 1 0 0,0-2-1 0 0,61-31 1 0 0,-34 7 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24:5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320 336 15472 0 0,'0'-5'98'0'0,"-1"0"1"0"0,-1 0 0 0 0,1 1 0 0 0,-1-1 0 0 0,0 1-1 0 0,0 0 1 0 0,0-1 0 0 0,0 1 0 0 0,-1 0 0 0 0,0 0 0 0 0,-4-5-1 0 0,6 8-52 0 0,-1 0 0 0 0,1 0 0 0 0,-1 0 0 0 0,1 0 0 0 0,-1 0 0 0 0,1 1-1 0 0,-1-1 1 0 0,0 1 0 0 0,1-1 0 0 0,-1 1 0 0 0,0-1 0 0 0,1 1 0 0 0,-1 0-1 0 0,0 0 1 0 0,0 0 0 0 0,1 0 0 0 0,-1 0 0 0 0,0 0 0 0 0,0 0 0 0 0,1 0-1 0 0,-1 1 1 0 0,0-1 0 0 0,1 1 0 0 0,-1-1 0 0 0,0 1 0 0 0,1 0 0 0 0,-1 0-1 0 0,1 0 1 0 0,-1 0 0 0 0,1 0 0 0 0,0 0 0 0 0,-1 0 0 0 0,1 0 0 0 0,0 0-1 0 0,0 1 1 0 0,-2 1 0 0 0,-9 9 60 0 0,1 1-1 0 0,0 0 1 0 0,1 0 0 0 0,0 1 0 0 0,1 0-1 0 0,-12 27 1 0 0,-35 103 178 0 0,36-88-120 0 0,4-13-78 0 0,2 1 0 0 0,2 0 0 0 0,1 1 0 0 0,3 1 0 0 0,-4 77 0 0 0,11-101-75 0 0,2 1 1 0 0,0-1-1 0 0,2 1 0 0 0,1-1 0 0 0,0 0 0 0 0,1 0 0 0 0,2-1 0 0 0,0 0 0 0 0,1 0 1 0 0,2 0-1 0 0,0-1 0 0 0,0 0 0 0 0,26 32 0 0 0,-19-31-6 0 0,1-2 0 0 0,0 0 0 0 0,2-1-1 0 0,0-1 1 0 0,1-1 0 0 0,0-1 0 0 0,2-1 0 0 0,0-1 0 0 0,0-1 0 0 0,1 0-1 0 0,0-2 1 0 0,1-1 0 0 0,0-1 0 0 0,1-1 0 0 0,-1-2 0 0 0,1 0 0 0 0,1-2-1 0 0,-1 0 1 0 0,0-2 0 0 0,1-1 0 0 0,-1-1 0 0 0,0-1 0 0 0,1-2 0 0 0,-1 0-1 0 0,-1-2 1 0 0,1-1 0 0 0,38-16 0 0 0,-28 8-2 0 0,0-2 1 0 0,-1-1-1 0 0,-1-2 1 0 0,-1-1-1 0 0,-1-2 1 0 0,-1-1-1 0 0,-1-1 0 0 0,-1-2 1 0 0,-1-1-1 0 0,-2-1 1 0 0,-1-2-1 0 0,-1 0 1 0 0,25-44-1 0 0,-9 4 3 0 0,-3-2 1 0 0,31-87-1 0 0,-58 130-3 0 0,-2 0-1 0 0,0-1 1 0 0,-2 0 0 0 0,-1 0-1 0 0,-2-1 1 0 0,-1 1-1 0 0,-1-1 1 0 0,-7-55 0 0 0,2 59-1 0 0,-1 0-1 0 0,-1 1 1 0 0,-2 0 0 0 0,0 0 0 0 0,-2 1 0 0 0,-1 0 0 0 0,-1 1 0 0 0,-18-27 0 0 0,22 39-1 0 0,-2 0 0 0 0,0 0 1 0 0,0 1-1 0 0,-1 1 0 0 0,-1-1 0 0 0,0 2 1 0 0,0 0-1 0 0,-1 0 0 0 0,0 1 0 0 0,-1 1 1 0 0,0 0-1 0 0,0 1 0 0 0,-1 0 1 0 0,1 1-1 0 0,-30-7 0 0 0,16 8 0 0 0,-1 2 0 0 0,1 0-1 0 0,-1 2 1 0 0,1 1 0 0 0,-1 2 0 0 0,0 0 0 0 0,1 2 0 0 0,0 1-1 0 0,0 2 1 0 0,0 0 0 0 0,1 2 0 0 0,0 1 0 0 0,1 1-1 0 0,-33 19 1 0 0,19-8 1 0 0,0 3 1 0 0,2 1-1 0 0,0 2 0 0 0,2 2 0 0 0,2 1 0 0 0,0 1 1 0 0,2 2-1 0 0,-28 40 0 0 0,36-42-1 0 0,-34 63 0 0 0,53-84 0 0 0,-1 0-1 0 0,1 0 1 0 0,1 0 0 0 0,0 1-1 0 0,1 0 1 0 0,0 0 0 0 0,0 0-1 0 0,1 0 1 0 0,1 0 0 0 0,0 15-1 0 0,1-24 0 0 0,1 0 0 0 0,-1 0 0 0 0,1 0 0 0 0,0 0 0 0 0,0 0 0 0 0,0 0 0 0 0,0 0 0 0 0,1 0 0 0 0,1 3 0 0 0,21 22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24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14272 0 0,'0'0'4143'0'0,"8"-6"-3985"0"0,4-2-69 0 0,1 1-1 0 0,0 0 1 0 0,1 0 0 0 0,0 1 0 0 0,0 1-1 0 0,0 1 1 0 0,1 0 0 0 0,-1 0 0 0 0,17-1 0 0 0,26 0 177 0 0,64 1 0 0 0,-19 2-96 0 0,0-1-95 0 0,0 4 0 0 0,1 4 0 0 0,120 23 0 0 0,-7 4-15 0 0,69 13 31 0 0,-179-29-58 0 0,0-5 0 0 0,1-4-1 0 0,0-5 1 0 0,143-15 0 0 0,32-30 19 0 0,-30 3-5 0 0,-88 19-22 0 0,-86 9 9 0 0,135-2 1 0 0,-187 14-25 0 0,0 2 1 0 0,0 0-1 0 0,-1 2 0 0 0,1 1 0 0 0,-1 1 1 0 0,0 1-1 0 0,0 1 0 0 0,-1 2 1 0 0,29 14-1 0 0,-17-4 17 0 0,8-1-9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25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721 104 16280 0 0,'-6'-7'176'0'0,"-1"-1"0"0"0,1 1 0 0 0,-1 1 0 0 0,-1-1 0 0 0,1 1 0 0 0,-1 1 0 0 0,0-1 1 0 0,0 1-1 0 0,-1 0 0 0 0,0 1 0 0 0,0 0 0 0 0,-17-5 0 0 0,19 8-76 0 0,-1 0-1 0 0,1 0 0 0 0,0 0 0 0 0,-1 1 0 0 0,1 0 1 0 0,-1 1-1 0 0,1 0 0 0 0,-1 0 0 0 0,1 0 1 0 0,0 1-1 0 0,0 0 0 0 0,0 0 0 0 0,0 1 0 0 0,0 0 1 0 0,0 0-1 0 0,1 1 0 0 0,-9 6 0 0 0,-11 10 132 0 0,1 1 0 0 0,1 2 0 0 0,1 0 0 0 0,-30 41 0 0 0,-4 3-20 0 0,30-39-169 0 0,3 1 0 0 0,0 1 0 0 0,2 0 1 0 0,1 2-1 0 0,1 1 0 0 0,2 0 0 0 0,2 1 0 0 0,1 1 1 0 0,1 1-1 0 0,2 0 0 0 0,-12 58 0 0 0,15-33-18 0 0,2 0 0 0 0,3 0 0 0 0,4 70 0 0 0,2-103-14 0 0,1 1 0 0 0,1 0 0 0 0,2-1 0 0 0,1 0 1 0 0,1-1-1 0 0,1 1 0 0 0,1-1 0 0 0,27 48 0 0 0,-27-61-4 0 0,1 0 0 0 0,0-1 0 0 0,1 0 0 0 0,0-1 1 0 0,1 0-1 0 0,0-1 0 0 0,1 0 0 0 0,0-1 0 0 0,1-1 0 0 0,0 0 0 0 0,0-1 0 0 0,29 10 0 0 0,-1-2 5 0 0,1-2-1 0 0,0-3 1 0 0,78 11-1 0 0,-33-13 7 0 0,135-4 1 0 0,93-21 2 0 0,-250 11-17 0 0,-19 2 0 0 0,0-2 1 0 0,-1-1 0 0 0,1-4-1 0 0,-1-1 1 0 0,-1-2 0 0 0,0-2-1 0 0,-1-2 1 0 0,-1-2 0 0 0,-1-2 0 0 0,-1-2-1 0 0,0-2 1 0 0,65-51 0 0 0,-61 37-1 0 0,-1-1 0 0 0,-2-3 0 0 0,-2-2 0 0 0,-1-1 0 0 0,-3-2 0 0 0,52-89 0 0 0,-74 110 4 0 0,-2 0-1 0 0,0-1 1 0 0,-2-1-1 0 0,-1 0 1 0 0,-1-1-1 0 0,-2 0 0 0 0,-1 0 1 0 0,-1-1-1 0 0,-1 1 1 0 0,-2-1-1 0 0,-1 0 1 0 0,-2 0-1 0 0,-1 0 1 0 0,-11-59-1 0 0,8 74-1 0 0,-1 0 0 0 0,0 0-1 0 0,-2 1 1 0 0,1 0 0 0 0,-2 0-1 0 0,0 0 1 0 0,0 1 0 0 0,-2 1 0 0 0,1 0-1 0 0,-2 0 1 0 0,-12-11 0 0 0,-3 0 4 0 0,-1 2 0 0 0,0 0 0 0 0,-2 2 0 0 0,-39-21 0 0 0,38 26-3 0 0,-2 2 0 0 0,1 1 0 0 0,-1 1 0 0 0,-1 2 0 0 0,0 2 0 0 0,0 0 0 0 0,-1 3 0 0 0,1 1 0 0 0,-1 1 0 0 0,0 2 0 0 0,0 1 0 0 0,-50 9 0 0 0,4 5 7 0 0,1 4 1 0 0,0 3 0 0 0,2 3 0 0 0,-86 41-1 0 0,-7 7-5 0 0,129-53-8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25:0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15072 0 0,'261'-24'681'0'0,"138"-6"119"0"0,-3 30 411 0 0,449 58 0 0 0,256 7-144 0 0,-901-66-1009 0 0,-1-9 1 0 0,1-8-1 0 0,-2-9 0 0 0,-2-9 0 0 0,299-95 0 0 0,-386 98-40 0 0,11 0 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2:3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2766 337 15272 0 0,'0'-3'6'0'0,"-1"-1"68"0"0,1 0 1 0 0,-1-1 0 0 0,0 1-1 0 0,0 0 1 0 0,-1-1 0 0 0,1 1 0 0 0,-1 0-1 0 0,0 0 1 0 0,0 0 0 0 0,0 0-1 0 0,-1 1 1 0 0,1-1 0 0 0,-1 1-1 0 0,0-1 1 0 0,0 1 0 0 0,-6-5-1 0 0,-13-7 740 0 0,19 12-762 0 0,-1 1 1 0 0,1 0 0 0 0,0 0-1 0 0,-1 0 1 0 0,1 0-1 0 0,-1 0 1 0 0,0 1 0 0 0,1-1-1 0 0,-1 1 1 0 0,0 0 0 0 0,0 0-1 0 0,0 0 1 0 0,0 1-1 0 0,-5-1 1 0 0,-26 2 345 0 0,0 2-1 0 0,0 1 1 0 0,0 2-1 0 0,-63 18 1 0 0,-67 12 391 0 0,56-12-445 0 0,-132 11 0 0 0,217-34-299 0 0,1-1-1 0 0,-1-1 0 0 0,1-1 1 0 0,-1 0-1 0 0,1-2 0 0 0,0-1 0 0 0,1-1 1 0 0,-37-15-1 0 0,4-1 34 0 0,-1 3-1 0 0,-1 2 1 0 0,0 2 0 0 0,-1 3 0 0 0,0 3-1 0 0,-82-3 1 0 0,78 15 96 0 0,-122 23 0 0 0,58 9 6 0 0,94-26-130 0 0,0 1 0 0 0,-50 23 0 0 0,11-3 9 0 0,37-16-15 0 0,0 2 0 0 0,1 2 0 0 0,1 1 0 0 0,1 1-1 0 0,1 1 1 0 0,1 2 0 0 0,-48 48 0 0 0,29-19 49 0 0,1 2 0 0 0,4 1 0 0 0,-38 63 0 0 0,61-89-70 0 0,15-21-6 0 0,-1-1 0 0 0,1 1 0 0 0,0 0 0 0 0,1 1 0 0 0,0-1 0 0 0,-4 11 0 0 0,8-16-12 0 0,-1-1 1 0 0,1 1 0 0 0,-1 0-1 0 0,1 0 1 0 0,0 0-1 0 0,0 0 1 0 0,0-1 0 0 0,1 1-1 0 0,-1 0 1 0 0,1 0 0 0 0,-1-1-1 0 0,1 1 1 0 0,0 0-1 0 0,0 0 1 0 0,0-1 0 0 0,1 1-1 0 0,-1-1 1 0 0,0 1 0 0 0,1-1-1 0 0,0 0 1 0 0,-1 0-1 0 0,1 0 1 0 0,0 0 0 0 0,0 0-1 0 0,4 3 1 0 0,4 3 12 0 0,1 0 1 0 0,-1-1-1 0 0,2-1 0 0 0,-1 1 0 0 0,1-2 1 0 0,0 1-1 0 0,15 3 0 0 0,94 22 59 0 0,-80-22-32 0 0,100 30 73 0 0,186 79 0 0 0,-243-85-82 0 0,-37-18-8 0 0,55 12-1 0 0,-12-4 14 0 0,486 181 187 0 0,-499-175-205 0 0,71 25 57 0 0,247 54 1 0 0,-22-50 19 0 0,-243-50-54 0 0,1-5-1 0 0,165-19 1 0 0,-56-14-4 0 0,111-27 15 0 0,-39 3-12 0 0,-183 41-18 0 0,2 5 0 0 0,165 12-1 0 0,-172 7-11 0 0,252 17 44 0 0,-311-28-50 0 0,0-3 1 0 0,-1-3-1 0 0,0-2 1 0 0,0-3 0 0 0,-1-4-1 0 0,-1-1 1 0 0,-1-4 0 0 0,71-32-1 0 0,102-34 19 0 0,-39 17-6 0 0,-1-14-1 0 0,57-9 3 0 0,-229 85-21 0 0,-1-2 0 0 0,0 0 0 0 0,0-1-1 0 0,-1-1 1 0 0,0-1 0 0 0,-1-1 0 0 0,-1-1 0 0 0,0 0 0 0 0,0-2 0 0 0,-2 0 0 0 0,0 0-1 0 0,-1-2 1 0 0,0 0 0 0 0,-2 0 0 0 0,0-1 0 0 0,-1-1 0 0 0,-1 0 0 0 0,-1-1 0 0 0,-1 0-1 0 0,0-1 1 0 0,-2 0 0 0 0,0 0 0 0 0,-2 0 0 0 0,5-42 0 0 0,-8 41 2 0 0,-1-1 0 0 0,-1 0 0 0 0,-1 1 0 0 0,-1-1 0 0 0,-2 1 0 0 0,0-1 1 0 0,-1 1-1 0 0,-1 0 0 0 0,-1 1 0 0 0,-20-42 0 0 0,14 39 5 0 0,-2 0 0 0 0,0 2 0 0 0,-2-1 0 0 0,0 2 0 0 0,-2 0 0 0 0,0 1 0 0 0,-1 1 0 0 0,-1 1 0 0 0,-1 1 0 0 0,-1 1 0 0 0,0 1 0 0 0,-1 1 0 0 0,-1 1 0 0 0,-1 1 0 0 0,1 1 0 0 0,-33-10 1 0 0,-30-9 28 0 0,-2 5 1 0 0,0 3 0 0 0,-1 4-1 0 0,-153-12 1 0 0,-187 18 50 0 0,-243 47-5 0 0,471-22-71 0 0,-83 2-11 0 0,-53-12-4 0 0,-572-14-15 0 0,481 4-13 0 0,272 7 19 0 0,15 5-12 0 0,-169 26-1 0 0,267-24 17 0 0,1 2-1 0 0,-70 22 1 0 0,53-6-2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3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115 380 14776 0 0,'-4'0'92'0'0,"0"1"1"0"0,0-1 0 0 0,0 1 0 0 0,1 0-1 0 0,-1 0 1 0 0,0 0 0 0 0,1 0 0 0 0,-1 0 0 0 0,1 1-1 0 0,-1 0 1 0 0,1 0 0 0 0,0 0 0 0 0,-1 0-1 0 0,1 0 1 0 0,0 1 0 0 0,1-1 0 0 0,-1 1 0 0 0,0 0-1 0 0,1 0 1 0 0,-1 0 0 0 0,1 0 0 0 0,0 0-1 0 0,0 0 1 0 0,0 1 0 0 0,1-1 0 0 0,-1 1 0 0 0,1-1-1 0 0,-2 6 1 0 0,-1 4 306 0 0,0 0-1 0 0,1 1 1 0 0,0-1-1 0 0,-1 21 1 0 0,-1 7-137 0 0,2-19-122 0 0,1 1 0 0 0,1 0 1 0 0,1 1-1 0 0,1-1 0 0 0,1 0 1 0 0,1-1-1 0 0,1 1 0 0 0,1 0 1 0 0,1-1-1 0 0,10 22 0 0 0,13 26 191 0 0,63 111 0 0 0,-75-149-378 0 0,-10-20 57 0 0,0-1 1 0 0,0 1-1 0 0,1-1 0 0 0,1 0 0 0 0,0-1 0 0 0,0 0 0 0 0,1-1 0 0 0,0 1 0 0 0,1-2 0 0 0,16 11 1 0 0,-20-15-3 0 0,0 0 0 0 0,0-1 1 0 0,0 0-1 0 0,1-1 0 0 0,-1 1 1 0 0,1-2-1 0 0,0 1 1 0 0,0-1-1 0 0,-1 0 0 0 0,1 0 1 0 0,0-1-1 0 0,0 0 0 0 0,0-1 1 0 0,0 1-1 0 0,0-2 1 0 0,-1 1-1 0 0,1-1 0 0 0,0 0 1 0 0,7-3-1 0 0,9-5 8 0 0,-1-1-1 0 0,0 0 1 0 0,-1-2 0 0 0,0-1 0 0 0,-1 0-1 0 0,-1-2 1 0 0,0 0 0 0 0,17-19 0 0 0,-13 9 0 0 0,-2-1 1 0 0,0-1-1 0 0,-2 0 1 0 0,-1-2 0 0 0,19-40-1 0 0,-12 9-3 0 0,-2-1-1 0 0,-3 0 1 0 0,-3-2-1 0 0,-2-1 0 0 0,12-113 1 0 0,-27 155-11 0 0,0-1 0 0 0,-1 0 0 0 0,-1 1 0 0 0,-1-1 0 0 0,-2 1 1 0 0,0 0-1 0 0,-1 0 0 0 0,-2 0 0 0 0,0 1 0 0 0,-1 0 0 0 0,-1 0 0 0 0,-1 1 0 0 0,-14-22 0 0 0,19 37-1 0 0,0-1 0 0 0,0 1 1 0 0,0 0-1 0 0,-1 0 0 0 0,0 0 0 0 0,-1 1 0 0 0,1 0 0 0 0,-1 0 0 0 0,0 0 0 0 0,0 1 0 0 0,0 0 0 0 0,-1 1 0 0 0,1-1 0 0 0,-1 2 0 0 0,0-1 0 0 0,0 1 1 0 0,0 0-1 0 0,0 0 0 0 0,0 1 0 0 0,0 1 0 0 0,-14-1 0 0 0,12 2 1 0 0,-1-1 1 0 0,0 2-1 0 0,1 0 0 0 0,-1 0 1 0 0,1 1-1 0 0,-1 0 1 0 0,1 0-1 0 0,0 2 0 0 0,1-1 1 0 0,-1 1-1 0 0,1 0 0 0 0,0 1 1 0 0,0 0-1 0 0,0 1 1 0 0,1 0-1 0 0,-9 9 0 0 0,-6 13 3 0 0,2 0-1 0 0,1 2 1 0 0,1 0 0 0 0,2 2-1 0 0,1 0 1 0 0,-16 50-1 0 0,-4 11 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3:4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15472 0 0,'-11'23'200'0'0,"1"-1"0"0"0,1 1 0 0 0,1 0 1 0 0,2 1-1 0 0,0 0 0 0 0,1 0 0 0 0,2 1 1 0 0,0-1-1 0 0,2 1 0 0 0,0-1 0 0 0,5 42 1 0 0,8 18 227 0 0,3 0-1 0 0,28 84 1 0 0,-23-93 108 0 0,11 42-209 0 0,6-1 0 0 0,5-3 0 0 0,69 133 0 0 0,-100-226-259 0 0,0 1 1 0 0,1-2-1 0 0,1 1 0 0 0,1-2 1 0 0,1 0-1 0 0,0-1 0 0 0,2 0 1 0 0,0-1-1 0 0,0-1 0 0 0,2-1 1 0 0,20 13-1 0 0,-33-23-51 0 0,0-1 1 0 0,1-1-1 0 0,0 1 0 0 0,-1-1 1 0 0,1 0-1 0 0,0 0 0 0 0,0-1 1 0 0,0 0-1 0 0,0 0 1 0 0,0-1-1 0 0,1 0 0 0 0,-1 0 1 0 0,0-1-1 0 0,0 0 0 0 0,0 0 1 0 0,0 0-1 0 0,0-1 0 0 0,0 0 1 0 0,-1-1-1 0 0,1 1 0 0 0,6-5 1 0 0,-3 2-3 0 0,-2-1 1 0 0,1 0 0 0 0,-1-1-1 0 0,0 1 1 0 0,0-2-1 0 0,-1 1 1 0 0,1-1-1 0 0,-2 0 1 0 0,1-1 0 0 0,-1 1-1 0 0,-1-1 1 0 0,0 0-1 0 0,7-17 1 0 0,10-37 19 0 0,-4 0-1 0 0,-2-1 1 0 0,-3 0 0 0 0,-3-1-1 0 0,3-106 1 0 0,-11 133-16 0 0,-3 0 1 0 0,-1 1-1 0 0,-9-48 1 0 0,7 66-11 0 0,0 1 0 0 0,-1 1 0 0 0,0-1 1 0 0,-2 1-1 0 0,0 0 0 0 0,-1 0 1 0 0,-1 1-1 0 0,-17-26 0 0 0,21 35-6 0 0,-1 1-1 0 0,0-1 0 0 0,0 1 0 0 0,0 0 0 0 0,-1 1 0 0 0,1 0 1 0 0,-2 0-1 0 0,1 0 0 0 0,0 1 0 0 0,-1 0 0 0 0,0 0 1 0 0,0 1-1 0 0,0 0 0 0 0,0 0 0 0 0,-1 1 0 0 0,1 0 1 0 0,0 1-1 0 0,-1-1 0 0 0,0 2 0 0 0,1-1 0 0 0,-1 1 0 0 0,0 1 1 0 0,1-1-1 0 0,-1 2 0 0 0,1-1 0 0 0,-1 1 0 0 0,-15 6 1 0 0,10-4-1 0 0,7-2-2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3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18775 0 0,'0'0'1384'0'0,"6"-1"-1326"0"0,26-2-12 0 0,-1-3 1 0 0,0 0 0 0 0,0-2 0 0 0,-1-1-1 0 0,37-17 1 0 0,45-13 57 0 0,-47 16-59 0 0,97-49-1 0 0,-58 24-15 0 0,-77 38-29 0 0,3 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3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15272 0 0,'5'-1'256'0'0,"2"-2"-95"0"0,-3 1 195 0 0,0 0 0 0 0,0 1 0 0 0,1-1-1 0 0,-1 1 1 0 0,0 0 0 0 0,1 0 0 0 0,5 0-1 0 0,-17 42 829 0 0,6-40-1151 0 0,0 1-1 0 0,1-1 1 0 0,-1 1-1 0 0,0 0 0 0 0,1-1 1 0 0,-1 1-1 0 0,1 0 1 0 0,-1-1-1 0 0,1 1 1 0 0,0 0-1 0 0,0 0 0 0 0,0 0 1 0 0,0-1-1 0 0,0 1 1 0 0,0 0-1 0 0,0 0 1 0 0,1-1-1 0 0,-1 1 0 0 0,1 0 1 0 0,-1-1-1 0 0,2 4 1 0 0,0-3-19 0 0,0-1 1 0 0,1 1 0 0 0,-1 0 0 0 0,0-1 0 0 0,1 0 0 0 0,-1 0 0 0 0,1 1-1 0 0,-1-1 1 0 0,1-1 0 0 0,-1 1 0 0 0,1 0 0 0 0,0-1 0 0 0,0 1 0 0 0,3-1-1 0 0,20 3 48 0 0,54 0-1 0 0,-55-4-41 0 0,-6 1-3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1407 25 19999 0 0,'0'0'431'0'0,"4"-4"-4"0"0,24-16 2242 0 0,-58 31-809 0 0,-53 50-1002 0 0,45-31-497 0 0,-45 26 0 0 0,24-22-202 0 0,-88 55 115 0 0,-297 208 99 0 0,385-260-333 0 0,-2-3 0 0 0,-91 37-1 0 0,83-40-14 0 0,37-16-6 0 0,2 3-1 0 0,0 0 0 0 0,0 2 0 0 0,-49 44 0 0 0,66-53-10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3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14568 0 0,'0'0'352'0'0,"0"5"1"0"0,5 124 1140 0 0,6-1 0 0 0,51 235 1 0 0,-62-359-1473 0 0,1 0 1 0 0,0 1-1 0 0,0-1 1 0 0,1 0-1 0 0,-1 0 1 0 0,1-1-1 0 0,0 1 1 0 0,0 0 0 0 0,0 0-1 0 0,0-1 1 0 0,0 0-1 0 0,1 1 1 0 0,0-1-1 0 0,0 0 1 0 0,0 0-1 0 0,0 0 1 0 0,0-1-1 0 0,0 1 1 0 0,5 2-1 0 0,0-2 59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4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15472 0 0,'0'0'296'0'0,"4"-1"0"0"0,-1 0-229 0 0,-2 0-48 0 0,-1 1 1 0 0,1-1-1 0 0,-1 1 0 0 0,1 0 0 0 0,0-1 1 0 0,-1 1-1 0 0,1 0 0 0 0,-1 0 0 0 0,1 0 0 0 0,0-1 1 0 0,-1 1-1 0 0,1 0 0 0 0,0 0 0 0 0,-1 0 1 0 0,1 0-1 0 0,0 0 0 0 0,-1 0 0 0 0,1 0 0 0 0,0 0 1 0 0,-1 1-1 0 0,1-1 0 0 0,0 0 0 0 0,-1 0 1 0 0,1 0-1 0 0,0 1 0 0 0,-1-1 0 0 0,1 0 0 0 0,-1 1 1 0 0,1-1-1 0 0,-1 0 0 0 0,1 1 0 0 0,-1-1 1 0 0,1 1-1 0 0,14 11 536 0 0,-13-11-466 0 0,0 0-1 0 0,-1 0 0 0 0,1 1 1 0 0,0-1-1 0 0,0 0 0 0 0,-1 1 1 0 0,1-1-1 0 0,-1 1 0 0 0,1 0 1 0 0,-1 0-1 0 0,1-1 0 0 0,0 4 1 0 0,11 15 107 0 0,0-1 0 0 0,1 0 0 0 0,1 0 0 0 0,23 21 1 0 0,10 13 331 0 0,-24-24-379 0 0,-1 1 0 0 0,-2 0-1 0 0,-2 2 1 0 0,0 0 0 0 0,-2 1 0 0 0,21 59-1 0 0,9 42 32 0 0,-5 2-1 0 0,35 210 1 0 0,-67-275-137 0 0,22 136 95 0 0,-30-198-120 0 0,-1 1-1 0 0,0-1 1 0 0,-1 0-1 0 0,0 0 1 0 0,0 1-1 0 0,-1-1 1 0 0,0 0-1 0 0,-5 18 1 0 0,1-17 80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4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15680 0 0,'0'0'809'0'0,"5"2"-559"0"0,0 1-221 0 0,0 0 36 0 0,-1 0 1 0 0,1 0 0 0 0,-1 0-1 0 0,1 0 1 0 0,-1 1 0 0 0,0-1-1 0 0,4 6 1 0 0,9 12 380 0 0,1 0 0 0 0,0-1 0 0 0,2-1 0 0 0,1-1 0 0 0,24 17 0 0 0,-41-33-342 0 0,0-1-1 0 0,0 1 1 0 0,0-1 0 0 0,0 0 0 0 0,0 0 0 0 0,0 0-1 0 0,0 0 1 0 0,1-1 0 0 0,-1 0 0 0 0,0 0 0 0 0,0 0 0 0 0,6-1-1 0 0,6 0 164 0 0,-15 1-198 0 0,-12 20-10 0 0,-94 192 83 0 0,102-206-136 0 0,0 0-1 0 0,-1 0 0 0 0,0-1 0 0 0,1 1 0 0 0,-2-1 0 0 0,1 0 0 0 0,-8 6 1 0 0,6-13 0 0 0,3-1-6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4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15680 0 0,'0'0'464'0'0,"25"-11"-224"0"0,-6 0-1 0 0,6-17-135 0 0,6-4 8 0 0,-2 9-8 0 0,-1 6 16 0 0,-3 3 208 0 0,-3 1 16 0 0,-2 4-16 0 0,4 2 16 0 0,-2-1-216 0 0,-8 1 0 0 0,-3 0-8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4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16479 0 0,'-131'360'3296'0'0,"127"-349"-3154"0"0,-3 4 362 0 0,6-12-127 0 0,4-7 78 0 0,31-23-158 0 0,10-34-158 0 0,-34 46-107 0 0,0 1-1 0 0,0 0 0 0 0,2 1 1 0 0,14-14-1 0 0,-22 23-19 0 0,0 0 0 0 0,0 1 0 0 0,1 0 0 0 0,0 0 0 0 0,0 0-1 0 0,0 0 1 0 0,0 1 0 0 0,0 0 0 0 0,0 0 0 0 0,0 0 0 0 0,1 0 0 0 0,-1 1 0 0 0,1 0 0 0 0,7 0 0 0 0,-22 32 20 0 0,1-8-25 0 0,0 0 1 0 0,-2 0 0 0 0,-17 29-1 0 0,24-49-1 0 0,8-8-4 0 0,-3 2-2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34:0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16072 0 0,'0'0'1422'0'0,"-3"4"-1299"0"0,-28 45 552 0 0,1 1 0 0 0,-24 59 0 0 0,43-86-572 0 0,4-9 2 0 0,0-2-32 0 0,1 1 1 0 0,0 0-1 0 0,0 0 0 0 0,2 1 0 0 0,-1-1 0 0 0,2 1 0 0 0,0 0 0 0 0,1 0 0 0 0,-2 21 0 0 0,5 32 97 0 0,0-64-156 0 0,-2-2-12 0 0,1-1 1 0 0,0 0-1 0 0,0 0 0 0 0,0 0 1 0 0,0 0-1 0 0,0 1 1 0 0,0-1-1 0 0,0 0 1 0 0,0 0-1 0 0,0 0 1 0 0,0 1-1 0 0,0-1 1 0 0,0 0-1 0 0,0 0 1 0 0,0 0-1 0 0,0 1 0 0 0,0-1 1 0 0,0 0-1 0 0,0 0 1 0 0,0 0-1 0 0,0 0 1 0 0,0 1-1 0 0,0-1 1 0 0,0 0-1 0 0,0 0 1 0 0,0 0-1 0 0,1 1 1 0 0,-1-1-1 0 0,0 0 0 0 0,0 0 1 0 0,0 0-1 0 0,0 0 1 0 0,0 0-1 0 0,0 0 1 0 0,1 1-1 0 0,-1-1 1 0 0,0 0-1 0 0,0 0 1 0 0,0 0-1 0 0,0 0 0 0 0,1 0 1 0 0,-1 0-1 0 0,0 0 1 0 0,0 0-1 0 0,0 0 1 0 0,1 0-1 0 0,-1 0 1 0 0,0 0-1 0 0,0 0 1 0 0,0 0-1 0 0,1 0 1 0 0,-1 0-1 0 0,0 0 0 0 0,0 0 1 0 0,0 0-1 0 0,1 0 1 0 0,-1 0-1 0 0,0 0 1 0 0,0 0-1 0 0,0 0 1 0 0,0 0-1 0 0,1 0 1 0 0,-1 0-1 0 0,0-1 1 0 0,12-2-9 0 0,39-19 40 0 0,-46 19-33 0 0,0 0 0 0 0,1 0 0 0 0,-1 1 1 0 0,0 0-1 0 0,1-1 0 0 0,0 2 0 0 0,-1-1 0 0 0,1 1 0 0 0,0 0 0 0 0,0 0 0 0 0,0 0 0 0 0,6 1 0 0 0,-11 0-1 0 0,-1 0 0 0 0,1 1 0 0 0,-1-1 0 0 0,1 0 0 0 0,-1 1 0 0 0,1-1 0 0 0,-1 0 0 0 0,0 1 0 0 0,1-1 0 0 0,-1 1 0 0 0,0-1 0 0 0,1 1 0 0 0,-1-1 0 0 0,0 1 0 0 0,1-1 0 0 0,-1 1 0 0 0,0-1 0 0 0,0 1 0 0 0,0-1 0 0 0,1 1 0 0 0,-1-1 0 0 0,0 1 0 0 0,0 0 0 0 0,0-1 0 0 0,0 1 0 0 0,0-1 0 0 0,0 1 0 0 0,0-1 0 0 0,0 1 0 0 0,0 0 0 0 0,-1-1 0 0 0,1 1 0 0 0,0-1 0 0 0,0 1 0 0 0,0-1 0 0 0,-1 1 0 0 0,1-1 0 0 0,0 1 0 0 0,-1-1 0 0 0,1 1 0 0 0,0-1 0 0 0,-1 0 0 0 0,0 2 0 0 0,-17 24 0 0 0,-38 26 0 0 0,-20 22-14 0 0,51-55 9 0 0,-5 2-9 0 0,29-20 13 0 0,0 0-1 0 0,0 0 1 0 0,0-1-1 0 0,1 1 1 0 0,-1 0-1 0 0,0 0 1 0 0,0 0-1 0 0,1 0 1 0 0,-1 0-1 0 0,0 0 0 0 0,1 0 1 0 0,-1 0-1 0 0,1 0 1 0 0,-1 0-1 0 0,1 1 1 0 0,0-1-1 0 0,-1 0 1 0 0,1 0-1 0 0,0 0 1 0 0,0 3-1 0 0,1-4 0 0 0,-1 1-1 0 0,1-1 1 0 0,0 1 0 0 0,0-1-1 0 0,0 1 1 0 0,0-1 0 0 0,0 0 0 0 0,0 1-1 0 0,0-1 1 0 0,0 0 0 0 0,0 0-1 0 0,0 0 1 0 0,-1 0 0 0 0,1 0-1 0 0,0 0 1 0 0,0 0 0 0 0,0 0-1 0 0,0 0 1 0 0,0 0 0 0 0,0-1-1 0 0,0 1 1 0 0,0 0 0 0 0,0 0 0 0 0,0-1-1 0 0,0 1 1 0 0,0-1 0 0 0,1 0-1 0 0,28-12 0 0 0,-29 13 2 0 0,3-2-1 0 0,1-1 0 0 0,0 1 0 0 0,0 0 0 0 0,0 0 0 0 0,0 1 0 0 0,0 0 0 0 0,0 0 0 0 0,1 0 0 0 0,-1 0 0 0 0,0 1 0 0 0,0 0 0 0 0,1 0 0 0 0,-1 0 0 0 0,0 1 0 0 0,0-1 0 0 0,1 1 0 0 0,4 2 0 0 0,1 1-15 0 0,-1 3-10 0 0,-20 14 19 0 0,-2-4 5 0 0,0 1 1 0 0,-1-2-1 0 0,-19 19 1 0 0,17-20 2 0 0,1 1 0 0 0,-22 33 0 0 0,-40 74 0 0 0,41-54 10 0 0,41-72 11 0 0,14-4-20 0 0,-6 2 1 0 0,-9 2-2 0 0,0 0 1 0 0,-1-1 0 0 0,1 1-1 0 0,0-1 1 0 0,-1 0 0 0 0,0 0-1 0 0,0-1 1 0 0,5-6 0 0 0,-7 8 1 0 0,1-1 0 0 0,-1 0 0 0 0,1 1 1 0 0,0 0-1 0 0,0-1 0 0 0,0 1 0 0 0,1 0 0 0 0,-1 1 1 0 0,1-1-1 0 0,0 1 0 0 0,0-1 0 0 0,0 1 0 0 0,0 0 1 0 0,0 1-1 0 0,0-1 0 0 0,0 1 0 0 0,0 0 0 0 0,9-2 1 0 0,-10 3 0 0 0,-1 0 0 0 0,0 0 0 0 0,1 0 1 0 0,-1 0-1 0 0,0 0 0 0 0,0 0 0 0 0,1 1 1 0 0,-1-1-1 0 0,0 1 0 0 0,0 0 0 0 0,1 0 1 0 0,-1-1-1 0 0,0 2 0 0 0,0-1 0 0 0,0 0 1 0 0,0 0-1 0 0,0 0 0 0 0,-1 1 0 0 0,1-1 1 0 0,0 1-1 0 0,0 0 0 0 0,-1-1 0 0 0,3 4 1 0 0,-3-2 0 0 0,0 1-1 0 0,0-1 1 0 0,0 0 0 0 0,0 1 0 0 0,-1-1 0 0 0,1 0 0 0 0,-1 1-1 0 0,0-1 1 0 0,0 1 0 0 0,0-1 0 0 0,0 1 0 0 0,-1-1 0 0 0,-1 7 0 0 0,-3 8 12 0 0,-1-1 0 0 0,-1 1 0 0 0,0-2 1 0 0,-15 25-1 0 0,10-23 0 0 0,0 0 0 0 0,-23 23 0 0 0,23-27-3 0 0,0 0-1 0 0,0 1 0 0 0,-12 23 0 0 0,20-30 6 0 0,2 0 0 0 0,-1 0 0 0 0,1 0 0 0 0,1 0 0 0 0,-1 1 0 0 0,1-1 0 0 0,1 1 0 0 0,-1-1 0 0 0,1 0 0 0 0,1 1 0 0 0,2 10 0 0 0,-2-16-12 0 0,0-1 0 0 0,0 1-1 0 0,1 0 1 0 0,-1-1 0 0 0,1 0-1 0 0,-1 1 1 0 0,1-1-1 0 0,0 0 1 0 0,0 0 0 0 0,0 0-1 0 0,1 0 1 0 0,-1 0 0 0 0,0 0-1 0 0,1-1 1 0 0,-1 1-1 0 0,1-1 1 0 0,-1 0 0 0 0,1 1-1 0 0,0-1 1 0 0,-1-1 0 0 0,1 1-1 0 0,0 0 1 0 0,0 0 0 0 0,0-1-1 0 0,0 0 1 0 0,0 0-1 0 0,-1 0 1 0 0,1 0 0 0 0,3 0-1 0 0,13-1 11 0 0,0 0 0 0 0,0-1 0 0 0,21-6-1 0 0,-37 8-15 0 0,59-14 13 0 0,-25 5 2 0 0,2 2-1 0 0,49-4 0 0 0,-83 11-12 0 0,-2-1-1 0 0,1 1 0 0 0,0 0 0 0 0,0 0 0 0 0,0 0 0 0 0,-1 1 0 0 0,1-1 0 0 0,0 1 0 0 0,5 1 0 0 0,-9-1-1 0 0,1-1 1 0 0,-1 0-1 0 0,1 1 0 0 0,-1-1 0 0 0,1 1 0 0 0,-1-1 0 0 0,1 0 0 0 0,-1 1 1 0 0,1-1-1 0 0,-1 1 0 0 0,0-1 0 0 0,1 1 0 0 0,-1-1 0 0 0,0 1 0 0 0,1 0 1 0 0,-1-1-1 0 0,0 1 0 0 0,0-1 0 0 0,1 1 0 0 0,-1 0 0 0 0,0-1 1 0 0,0 1-1 0 0,0 0 0 0 0,-8 25 3 0 0,-37 41 3 0 0,-55 66 1 0 0,50-77-7 0 0,-2-1 1 0 0,-67 52-1 0 0,20-18 0 0 0,87-79 0 0 0,0 0 0 0 0,0-1 0 0 0,-1 0 0 0 0,0-1 0 0 0,-22 9 0 0 0,28-13 0 0 0,-1-1 0 0 0,0 0 0 0 0,0-1 0 0 0,0 0 0 0 0,0 0 0 0 0,0 0 0 0 0,0-1 0 0 0,0-1 0 0 0,-1 1 0 0 0,1-1 0 0 0,-15-2 0 0 0,21 1 1 0 0,-1 1 0 0 0,1-1 0 0 0,0 0 0 0 0,0 1 0 0 0,-1-1-1 0 0,1 0 1 0 0,0-1 0 0 0,0 1 0 0 0,0 0 0 0 0,0 0 0 0 0,1-1-1 0 0,-1 1 1 0 0,0-1 0 0 0,0 0 0 0 0,-2-3 0 0 0,-6-13 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17079 0 0,'0'0'2792'0'0,"4"-1"-2656"0"0,30-19 331 0 0,-30 17-383 0 0,1-1 0 0 0,0 1-1 0 0,-1 0 1 0 0,1 1 0 0 0,0-1-1 0 0,0 1 1 0 0,1 0 0 0 0,-1 0-1 0 0,0 1 1 0 0,1 0 0 0 0,-1 0-1 0 0,11-1 1 0 0,3 2-26 0 0,0 0 0 0 0,0 2 0 0 0,0 0 0 0 0,0 1 0 0 0,27 9 0 0 0,-13-5-22 0 0,1-1-1 0 0,-1-1 1 0 0,1-2-1 0 0,0-2 1 0 0,66-5 0 0 0,-59 3-17 0 0,126-15 49 0 0,-65 5-30 0 0,-11 8 7 0 0,0 4 1 0 0,0 4 0 0 0,162 30-1 0 0,-117-2 8 0 0,-31-6-11 0 0,-36-12-16 0 0,-10-1 4 0 0,104 10-1 0 0,-145-22-18 0 0,1-2 1 0 0,-1 0-1 0 0,1-1 0 0 0,-1-1 0 0 0,1-1 0 0 0,-1 0 0 0 0,0-2 1 0 0,0 0-1 0 0,-1 0 0 0 0,18-10 0 0 0,-3-1 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15272 0 0,'0'0'3434'0'0,"5"-3"-2957"0"0,3-1-116 0 0,1 0-44 0 0,0-1 0 0 0,1 2-1 0 0,-1-1 1 0 0,18-3 0 0 0,-26 6-287 0 0,0 1 1 0 0,1 0 0 0 0,-1 0 0 0 0,0 0 0 0 0,1-1-1 0 0,-1 1 1 0 0,0 0 0 0 0,0 0 0 0 0,1 1-1 0 0,-1-1 1 0 0,0 0 0 0 0,0 0 0 0 0,1 1-1 0 0,-1-1 1 0 0,0 0 0 0 0,0 1 0 0 0,0 0-1 0 0,0-1 1 0 0,1 1 0 0 0,-1-1 0 0 0,0 1 0 0 0,0 0-1 0 0,0 0 1 0 0,0 0 0 0 0,-1 0 0 0 0,1 0-1 0 0,0 0 1 0 0,0 0 0 0 0,0 0 0 0 0,-1 0-1 0 0,1 0 1 0 0,-1 0 0 0 0,1 0 0 0 0,-1 0 0 0 0,1 0-1 0 0,-1 1 1 0 0,1-1 0 0 0,-1 0 0 0 0,0 0-1 0 0,0 1 1 0 0,0-1 0 0 0,0 0 0 0 0,0 1-1 0 0,0-1 1 0 0,0 0 0 0 0,0 0 0 0 0,0 1-1 0 0,-1-1 1 0 0,0 2 0 0 0,-3 25 104 0 0,-2 0 1 0 0,-14 41-1 0 0,-4 21 12 0 0,14-53-112 0 0,9-33-38 0 0,-1 1 0 0 0,1 0 0 0 0,0 0 0 0 0,0 0 0 0 0,1 0 0 0 0,-1 8 0 0 0,1-13-9 0 0,26 9-32 0 0,19 10 26 0 0,-56 9 20 0 0,-61 99 17 0 0,51-94-11 0 0,1 1 1 0 0,-28 67 0 0 0,47-99-7 0 0,0 0-1 0 0,0 0 1 0 0,1 0-1 0 0,-1 1 1 0 0,1-1-1 0 0,-1 0 1 0 0,1 1-1 0 0,0-1 1 0 0,0 0 0 0 0,0 1-1 0 0,0-1 1 0 0,0 0-1 0 0,1 1 1 0 0,-1-1-1 0 0,1 0 1 0 0,-1 0-1 0 0,1 1 1 0 0,2 2-1 0 0,-3-4 0 0 0,0-1 0 0 0,1 1 0 0 0,-1-1 0 0 0,1 1-1 0 0,0-1 1 0 0,-1 1 0 0 0,1-1 0 0 0,-1 1-1 0 0,1-1 1 0 0,0 0 0 0 0,-1 1 0 0 0,1-1-1 0 0,0 0 1 0 0,-1 0 0 0 0,1 0 0 0 0,0 1-1 0 0,-1-1 1 0 0,1 0 0 0 0,0 0 0 0 0,0 0-1 0 0,-1 0 1 0 0,1 0 0 0 0,1 0 0 0 0,0-1 0 0 0,1 1 0 0 0,-1-1 0 0 0,0 0 0 0 0,0 0 0 0 0,1 0 0 0 0,-1 0 0 0 0,0 0 0 0 0,0-1 0 0 0,0 1 0 0 0,3-3 0 0 0,72-68 5 0 0,-54 46-6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14064 0 0,'0'0'4319'0'0,"-86"22"-3839"0"0,68-19-312 0 0,12-1 248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13768 0 0,'0'0'464'0'0,"-2"4"-230"0"0,-1 11-26 0 0,0 0 0 0 0,1-1-1 0 0,1 1 1 0 0,0 0-1 0 0,1 0 1 0 0,1 0 0 0 0,0 0-1 0 0,1-1 1 0 0,5 21 0 0 0,7 74 654 0 0,3 172-242 0 0,1 91 264 0 0,-15-326-808 0 0,2 85 18 0 0,-6-112-88 0 0,1 8 38 0 0,0-1 0 0 0,2 0 0 0 0,0 0 0 0 0,8 29 0 0 0,-10-55-41 0 0,0 0 0 0 0,0 1 0 0 0,0-1 0 0 0,0 0 0 0 0,0 1 0 0 0,0-1 0 0 0,0 0 0 0 0,0 1 0 0 0,1-1 0 0 0,-1 0 0 0 0,0 1 0 0 0,0-1 0 0 0,0 0 0 0 0,1 0 0 0 0,-1 1 0 0 0,0-1 0 0 0,0 0 0 0 0,1 0 0 0 0,-1 1 0 0 0,0-1 0 0 0,1 0 0 0 0,-1 0 0 0 0,0 0 0 0 0,1 0 0 0 0,-1 0 1 0 0,0 1-1 0 0,1-1 0 0 0,-1 0 0 0 0,0 0 0 0 0,1 0 0 0 0,-1 0 0 0 0,0 0 0 0 0,1 0 0 0 0,-1 0 0 0 0,0 0 0 0 0,1 0 0 0 0,-1 0 0 0 0,0 0 0 0 0,1 0 0 0 0,-1 0 0 0 0,0-1 0 0 0,1 1 0 0 0,-1 0 0 0 0,0 0 0 0 0,1 0 0 0 0,-1 0 0 0 0,0-1 0 0 0,1 1 0 0 0,-1 0 0 0 0,0 0 0 0 0,0-1 0 0 0,1 1 0 0 0,-1 0 0 0 0,0 0 0 0 0,0-1 0 0 0,1 1 0 0 0,-1 0 0 0 0,0-1 0 0 0,0 1 0 0 0,0 0 1 0 0,0-1-1 0 0,0 1 0 0 0,1 0 0 0 0,-1-1 0 0 0,0 1 0 0 0,0 0 0 0 0,0-1 0 0 0,0 1 0 0 0,0-1 0 0 0,3-4 111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19799 0 0,'0'0'2234'0'0,"-3"5"-2092"0"0,-26 38 1130 0 0,-40 79 0 0 0,21-34-489 0 0,34-64-459 0 0,9-17-244 0 0,0 0 0 0 0,0 1-1 0 0,1 0 1 0 0,0 0 0 0 0,0 1 0 0 0,1-1-1 0 0,0 1 1 0 0,0-1 0 0 0,1 1-1 0 0,-2 15 1 0 0,5-22-67 0 0,-1-1 1 0 0,1 0-1 0 0,-1 0 0 0 0,1 0 1 0 0,0 0-1 0 0,-1 1 0 0 0,1-1 1 0 0,0 0-1 0 0,0 0 0 0 0,0-1 0 0 0,0 1 1 0 0,0 0-1 0 0,0 0 0 0 0,0 0 1 0 0,0-1-1 0 0,0 1 0 0 0,0 0 0 0 0,0-1 1 0 0,1 1-1 0 0,-1-1 0 0 0,0 1 1 0 0,0-1-1 0 0,1 0 0 0 0,-1 1 1 0 0,0-1-1 0 0,0 0 0 0 0,3 0 0 0 0,36 4 87 0 0,-2-7-45 0 0,1 0 0 0 0,74-18 1 0 0,110-27 42 0 0,-190 39-82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15072 0 0,'0'0'5015'0'0,"23"-3"-4471"0"0,-9 1-296 0 0,77-23-8 0 0,-61 19-72 0 0,55-7 16 0 0,-61 12-72 0 0,52 2 8 0 0,-49 2-56 0 0,59 7 0 0 0,-62-9-24 0 0,26 16 8 0 0,-40-17-24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16072 0 0,'0'0'4095'0'0,"0"4"-3959"0"0,0 2-93 0 0,0 0 0 0 0,-1 0 0 0 0,0 0 0 0 0,0 0 0 0 0,0 0-1 0 0,-1 0 1 0 0,0 0 0 0 0,0 0 0 0 0,-1-1 0 0 0,1 1 0 0 0,-6 7-1 0 0,3-4 4 0 0,0 0 0 0 0,1 0 0 0 0,1 0 0 0 0,-5 15 0 0 0,5-9-7 0 0,2 1 126 0 0,26-24-90 0 0,-6-3-61 0 0,-1 0 0 0 0,0-2 1 0 0,18-15-1 0 0,-16 11 22 0 0,43-26 0 0 0,-37 35 23 0 0,-21 13-10 0 0,-13 7-29 0 0,-9 8 1 0 0,5-6-14 0 0,-1-1 0 0 0,0 0 1 0 0,0 0-1 0 0,-1-1 0 0 0,-19 12 0 0 0,31-23-4 0 0,0 0 0 0 0,0 1 0 0 0,1-1 0 0 0,-1 1 0 0 0,0-1 0 0 0,1 1 0 0 0,-1 0 0 0 0,1 0 0 0 0,-1 0 0 0 0,1 0 0 0 0,-1 2 0 0 0,4 0 15 0 0,15-14-16 0 0,75-82-2 0 0,-80 81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15072 0 0,'0'0'2809'0'0,"-4"4"-2317"0"0,-31 27 510 0 0,20-20-754 0 0,1 1 1 0 0,1 1-1 0 0,0 1 0 0 0,-17 22 1 0 0,20-22 14 0 0,8-12-207 0 0,0 0 1 0 0,0 1 0 0 0,1-1 0 0 0,-1 0-1 0 0,1 1 1 0 0,-1-1 0 0 0,1 1-1 0 0,0 0 1 0 0,0-1 0 0 0,0 1 0 0 0,1 0-1 0 0,-1 0 1 0 0,1 0 0 0 0,-1-1 0 0 0,1 4-1 0 0,53-33 111 0 0,-27 13-120 0 0,-23 12-29 0 0,0 0 0 0 0,0 0 0 0 0,0 0-1 0 0,1 0 1 0 0,-1 1 0 0 0,0-1 0 0 0,1 1 0 0 0,-1 0 0 0 0,1 0 0 0 0,-1 0-1 0 0,6 0 1 0 0,-11 2-17 0 0,-1 1 1 0 0,1-1-1 0 0,0 1 0 0 0,-1 0 0 0 0,1-1 0 0 0,0 1 0 0 0,0 0 1 0 0,1 0-1 0 0,-1 1 0 0 0,0-1 0 0 0,1 0 0 0 0,-2 4 1 0 0,-3 2-2 0 0,-6 4 0 0 0,-1 0 0 0 0,0 0 0 0 0,-1-2 0 0 0,-22 15 0 0 0,-33 26 0 0 0,-3 30-24 0 0,57-62-112 0 0,35-24-168 0 0,11-6 262 0 0,-23 9 18 0 0,-1 0 0 0 0,0-1 1 0 0,1 0-1 0 0,-1 0 0 0 0,-1-1 0 0 0,1 0 0 0 0,7-5 0 0 0,-1-2-36 0 0,-11 7 34 0 0,1 2-1 0 0,0-1 0 0 0,1 0 1 0 0,-1 1-1 0 0,0-1 0 0 0,1 1 1 0 0,0 0-1 0 0,-1 0 0 0 0,1 0 0 0 0,0 1 1 0 0,0-1-1 0 0,0 1 0 0 0,0 0 1 0 0,5-1-1 0 0,-12 10-12 0 0,-7 9 25 0 0,-2 1-1 0 0,0-1 0 0 0,-25 26 1 0 0,22-27 11 0 0,1 0 0 0 0,-17 25 0 0 0,23-29 2 0 0,3 1 1 0 0,14-13 0 0 0,26-19 0 0 0,-15 4 0 0 0,-6 3 0 0 0,1 1 0 0 0,0 1 0 0 0,1 0 0 0 0,32-14 0 0 0,-43 22-2 0 0,20-4 13 0 0,-17 11-5 0 0,-10 12-5 0 0,-7-1-1 0 0,-1 0 0 0 0,0-1 0 0 0,-1 0 0 0 0,-23 25 0 0 0,30-34 0 0 0,-1-1 0 0 0,0 0 0 0 0,-1 0 0 0 0,1 0 0 0 0,-1-1 0 0 0,0 0 0 0 0,-7 4 0 0 0,-22 14 0 0 0,16-9-1 0 0,1 2 0 0 0,0-1 1 0 0,0 2-1 0 0,2 1 0 0 0,0 0 0 0 0,-25 36 0 0 0,41-53 0 0 0,0 0 0 0 0,0 1 0 0 0,0-1 0 0 0,0 0 0 0 0,0 1 0 0 0,0-1 1 0 0,0 0-1 0 0,1 0 0 0 0,-1 1 0 0 0,0-1 0 0 0,0 0 0 0 0,0 0 0 0 0,1 1 0 0 0,-1-1 1 0 0,0 0-1 0 0,0 0 0 0 0,0 0 0 0 0,1 1 0 0 0,-1-1 0 0 0,0 0 0 0 0,0 0 0 0 0,1 0 1 0 0,-1 0-1 0 0,0 0 0 0 0,1 0 0 0 0,-1 0 0 0 0,0 1 0 0 0,0-1 0 0 0,1 0 0 0 0,-1 0 1 0 0,0 0-1 0 0,1 0 0 0 0,-1 0 0 0 0,0 0 0 0 0,1 0 0 0 0,-1 0 0 0 0,0-1 0 0 0,0 1 0 0 0,1 0 1 0 0,-1 0-1 0 0,0 0 0 0 0,1 0 0 0 0,-1 0 0 0 0,0 0 0 0 0,0 0 0 0 0,1-1 0 0 0,-1 1 1 0 0,0 0-1 0 0,1-1 0 0 0,25-5-9 0 0,-20 5 8 0 0,179-44-8 0 0,-19 5 10 0 0,-165 40 7 0 0,0 0-1 0 0,0 0 0 0 0,0 0 1 0 0,0 0-1 0 0,0 0 0 0 0,1-1 1 0 0,-1 1-1 0 0,0-1 0 0 0,0 1 0 0 0,-1-1 1 0 0,1 1-1 0 0,0-1 0 0 0,0 1 1 0 0,0-1-1 0 0,0 0 0 0 0,0 1 1 0 0,-1-1-1 0 0,1 0 0 0 0,0 0 0 0 0,0 0 1 0 0,-1 1-1 0 0,1-1 0 0 0,-1 0 1 0 0,1 0-1 0 0,-1 0 0 0 0,1 0 1 0 0,-1 0-1 0 0,0 0 0 0 0,1-2 1 0 0,-2 2 11 0 0,1-1 0 0 0,-1 1 0 0 0,0-1 0 0 0,0 1 0 0 0,0-1 0 0 0,0 1 1 0 0,0 0-1 0 0,0 0 0 0 0,0 0 0 0 0,-1-1 0 0 0,1 1 0 0 0,0 0 0 0 0,-1 0 0 0 0,1 1 1 0 0,-1-1-1 0 0,-1-1 0 0 0,-58-23 335 0 0,61 25-361 0 0,-8-3 51 0 0,0 0-1 0 0,0 0 1 0 0,-1 1 0 0 0,1 1 0 0 0,-1-1-1 0 0,1 1 1 0 0,-10 0 0 0 0,-5 0 86 0 0,-65 1 299 0 0,87 0-428 0 0,0 1 1 0 0,0-1 0 0 0,1 1 0 0 0,-1-1-1 0 0,0 1 1 0 0,0 0 0 0 0,1 0 0 0 0,-1-1-1 0 0,0 1 1 0 0,1 0 0 0 0,-1 0 0 0 0,0-1-1 0 0,1 1 1 0 0,0 0 0 0 0,-1 0 0 0 0,1 0 0 0 0,-1 0-1 0 0,1 0 1 0 0,0 0 0 0 0,0 0 0 0 0,-1 0-1 0 0,1 0 1 0 0,0 0 0 0 0,0 0 0 0 0,0 0-1 0 0,0 2 1 0 0,-1 34-4 0 0,1-33 4 0 0,2 124-1 0 0,0-50 0 0 0,-2-26 0 0 0,0-41 0 0 0,0-8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15072 0 0,'2'-4'561'0'0,"-2"3"-489"0"0,0 0 0 0 0,0 0 0 0 0,1 1 0 0 0,-1-1 0 0 0,0 0 0 0 0,0 0 0 0 0,1 1 1 0 0,-1-1-1 0 0,1 0 0 0 0,-1 0 0 0 0,0 1 0 0 0,1-1 0 0 0,-1 0 0 0 0,1 1 0 0 0,-1-1 0 0 0,1 1 0 0 0,0-1 0 0 0,-1 1 1 0 0,1-1-1 0 0,0 1 0 0 0,-1-1 0 0 0,1 1 0 0 0,0 0 0 0 0,0-1 0 0 0,-1 1 0 0 0,1 0 0 0 0,1-1 0 0 0,-1 6 112 0 0,1-1-1 0 0,-1 1 0 0 0,0 0 0 0 0,-1 0 1 0 0,1 0-1 0 0,-1 0 0 0 0,0-1 0 0 0,-1 8 1 0 0,-8 288 561 0 0,9-185-430 0 0,0-84-281 0 0,5 75 133 0 0,0-58-52 0 0,1-29-36 0 0,4-17-14 0 0,-3-6-7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14064 0 0,'0'0'4759'0'0,"41"20"-4655"0"0,-20-21-32 0 0,59-7 0 0 0,-57 6-16 0 0,40-7 0 0 0,-44 4-16 0 0,18-4 8 0 0,-27 4 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14776 0 0,'22'153'2104'0'0,"4"209"1"0"0,-14-15 893 0 0,-12-357-2822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65 15472 0 0,'0'0'4050'0'0,"-4"6"-3859"0"0,-118 143-15 0 0,116-141-169 0 0,-1 0 3 0 0,0 1 0 0 0,0 1 0 0 0,0-1 0 0 0,2 1 0 0 0,-1 0 0 0 0,1 1 1 0 0,-6 15-1 0 0,11-25-9 0 0,0-1-1 0 0,0 1 1 0 0,-1-1 0 0 0,1 1 0 0 0,0-1 0 0 0,0 1-1 0 0,0 0 1 0 0,0-1 0 0 0,0 1 0 0 0,0-1 0 0 0,0 1-1 0 0,0-1 1 0 0,0 1 0 0 0,0-1 0 0 0,0 1 0 0 0,0-1-1 0 0,0 1 1 0 0,0 0 0 0 0,0-1 0 0 0,0 1 0 0 0,1-1-1 0 0,-1 1 1 0 0,0-1 0 0 0,0 1 0 0 0,1-1 0 0 0,-1 0-1 0 0,0 1 1 0 0,1-1 0 0 0,-1 1 0 0 0,1-1 0 0 0,-1 0 0 0 0,0 1-1 0 0,1-1 1 0 0,-1 0 0 0 0,1 1 0 0 0,-1-1 0 0 0,1 0-1 0 0,-1 1 1 0 0,1-1 0 0 0,-1 0 0 0 0,1 0 0 0 0,-1 0-1 0 0,1 0 1 0 0,-1 0 0 0 0,1 1 0 0 0,-1-1 0 0 0,1 0-1 0 0,0 0 1 0 0,-1 0 0 0 0,1 0 0 0 0,-1-1 0 0 0,1 1-1 0 0,-1 0 1 0 0,1 0 0 0 0,-1 0 0 0 0,1 0 0 0 0,-1 0 0 0 0,1-1-1 0 0,-1 1 1 0 0,1 0 0 0 0,0-1 0 0 0,37-20-8 0 0,-31 16 10 0 0,53-35-3 0 0,-47 30 0 0 0,1 0 0 0 0,0 1 0 0 0,1 0 0 0 0,0 1 0 0 0,0 1 0 0 0,1 0 0 0 0,0 1 0 0 0,28-6 0 0 0,-36 10 0 0 0,-1 1 0 0 0,1 0 0 0 0,-1 1 0 0 0,1 0 0 0 0,-1 0 0 0 0,9 2 0 0 0,-14-2 0 0 0,0 0 0 0 0,-1 1 0 0 0,1-1 0 0 0,-1 1 0 0 0,1-1 0 0 0,0 1 0 0 0,-1 0 0 0 0,1 0 0 0 0,-1-1 0 0 0,1 1 0 0 0,-1 0 0 0 0,0 0 0 0 0,1 1 0 0 0,-1-1 0 0 0,0 0 0 0 0,0 0 0 0 0,0 0 0 0 0,1 1 0 0 0,-2-1 0 0 0,1 1 0 0 0,0-1 0 0 0,0 1 0 0 0,0-1 0 0 0,-1 1 0 0 0,1-1 0 0 0,0 1 0 0 0,-1 0 0 0 0,0-1 0 0 0,1 1 0 0 0,-1 0 0 0 0,0 0 0 0 0,0 3 0 0 0,-7 9 0 0 0,5-12 0 0 0</inkml:trace>
  <inkml:trace contextRef="#ctx0" brushRef="#br0" timeOffset="1">541 1 14272 0 0,'0'0'689'0'0,"-1"4"58"0"0,-2 17-22 0 0,0 0 0 0 0,2 0 0 0 0,1 28 1 0 0,-2-3-378 0 0,-2 0 1 0 0,-15 68 0 0 0,17-103-282 0 0,-2 6 250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13768 0 0,'3'-5'166'0'0,"0"1"0"0"0,0-1 1 0 0,0 0-1 0 0,0 1 0 0 0,1 0 0 0 0,-1 0 1 0 0,8-7-1 0 0,-10 11-77 0 0,0-1 1 0 0,0 1-1 0 0,0-1 0 0 0,-1 1 0 0 0,1 0 0 0 0,0-1 1 0 0,0 1-1 0 0,0 0 0 0 0,0 0 0 0 0,0-1 1 0 0,0 1-1 0 0,0 0 0 0 0,0 0 0 0 0,0 0 0 0 0,0 0 1 0 0,0 0-1 0 0,0 0 0 0 0,0 1 0 0 0,0-1 1 0 0,1 0-1 0 0,0 1-10 0 0,0 0 0 0 0,-1 1 0 0 0,1-1 1 0 0,0 0-1 0 0,-1 0 0 0 0,1 1 0 0 0,-1-1 0 0 0,1 1 1 0 0,-1 0-1 0 0,0-1 0 0 0,1 1 0 0 0,-1 0 1 0 0,1 2-1 0 0,5 10 1 0 0,0 1-1 0 0,-2-1 1 0 0,0 1 0 0 0,0 0-1 0 0,2 16 1 0 0,-4-17-40 0 0,1 0-26 0 0,0 1 0 0 0,-1 1 0 0 0,0-1 0 0 0,-2 0 0 0 0,1 24 0 0 0,-1 14 1 0 0,8 191 134 0 0,-8-224-139 0 0,1-1 0 0 0,0 1-1 0 0,8 25 1 0 0,-8-37-8 0 0,1 0 1 0 0,0 0-1 0 0,0-1 0 0 0,1 1 1 0 0,0-1-1 0 0,1 0 1 0 0,-1 0-1 0 0,1 0 1 0 0,10 10-1 0 0,-13-15-1 0 0,0 0-1 0 0,-1-1 0 0 0,1 1 1 0 0,0-1-1 0 0,0 1 1 0 0,0-1-1 0 0,0 0 0 0 0,0 0 1 0 0,0 0-1 0 0,0 0 1 0 0,0 0-1 0 0,1 0 1 0 0,-1-1-1 0 0,0 1 0 0 0,5 0 1 0 0,-1 0 0 0 0,-5-1-1 0 0,0 0 0 0 0,0 0 1 0 0,0 0-1 0 0,0 0 0 0 0,0 0 0 0 0,0 0 0 0 0,1 0 0 0 0,-1 0 0 0 0,0 0 1 0 0,0-1-1 0 0,0 1 0 0 0,0 0 0 0 0,0-1 0 0 0,0 1 0 0 0,0-1 0 0 0,0 1 1 0 0,2-2-1 0 0,30-21 5 0 0,-13 0-4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14064 0 0,'0'0'2801'0'0,"-3"6"-2640"0"0,-28 58 128 0 0,14-33 225 0 0,-21 57-1 0 0,23-49-358 0 0,5-16 82 0 0,1 0 1 0 0,-11 42-1 0 0,20-65-206 0 0,0 1 1 0 0,0 0-1 0 0,-1 0 0 0 0,1 0 1 0 0,0 0-1 0 0,0 0 0 0 0,0 0 1 0 0,0 0-1 0 0,0 0 1 0 0,0 0-1 0 0,0 0 0 0 0,0 0 1 0 0,1 0-1 0 0,-1 0 0 0 0,0 0 1 0 0,1-1-1 0 0,-1 1 1 0 0,0 0-1 0 0,1 1 0 0 0,12 0 364 0 0,-11-2-384 0 0,-1 0 0 0 0,1 0 0 0 0,-1-1 0 0 0,1 2 0 0 0,0-1 0 0 0,-1 0 0 0 0,1 0 0 0 0,-1 0 0 0 0,0 1 0 0 0,1-1 0 0 0,-1 1 0 0 0,1-1 0 0 0,-1 1 0 0 0,1 0 0 0 0,0 0 0 0 0,5 5 2 0 0,0 0-1 0 0,-1 0 1 0 0,0 1-1 0 0,0 0 1 0 0,-1 0-1 0 0,1 0 1 0 0,-2 1-1 0 0,1 0 1 0 0,-1 0-1 0 0,0 0 1 0 0,-1 0-1 0 0,0 1 1 0 0,0-1-1 0 0,-1 1 1 0 0,3 15-1 0 0,-1 10 0 0 0,-2 0-1 0 0,-4 63 1 0 0,1-58 27 0 0,0-26-24 0 0,0 0 0 0 0,-1 0 0 0 0,-4 17 0 0 0,-7 46 51 0 0,9 0 157 0 0,11-88-190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76 302 14272 0 0,'0'0'1278'0'0,"-12"-10"-358"0"0,-40-35-21 0 0,40 31-578 0 0,18 5-58 0 0,110-46 658 0 0,-71 30-779 0 0,-6 4-78 0 0,54-39-1 0 0,-32 0 137 0 0,-59 58-184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13768 0 0,'0'0'2542'0'0,"4"5"-2269"0"0,1 2-221 0 0,1-2-1 0 0,-1 1 0 0 0,2 0 1 0 0,-1-1-1 0 0,0 0 0 0 0,1-1 1 0 0,0 0-1 0 0,0 0 0 0 0,1 0 1 0 0,-1-1-1 0 0,1 0 0 0 0,-1 0 1 0 0,1-1-1 0 0,9 2 0 0 0,0-1 72 0 0,0-1 0 0 0,-1-1 0 0 0,1 0 0 0 0,0-2 0 0 0,0 0 0 0 0,22-4 0 0 0,-35 5-96 0 0,3-2 17 0 0,1 1-1 0 0,-1-1 1 0 0,0 2-1 0 0,0-1 1 0 0,1 1-1 0 0,-1 0 1 0 0,0 1-1 0 0,8 1 1 0 0,-15-1-41 0 0,0 0 0 0 0,1 0 0 0 0,-1-1-1 0 0,0 1 1 0 0,0 0 0 0 0,0 0 0 0 0,0 0 0 0 0,0 0 0 0 0,0 0 0 0 0,0 0 0 0 0,0 0 0 0 0,-1 0 0 0 0,1 0 0 0 0,0 0 0 0 0,0-1 0 0 0,-1 1 0 0 0,1 0-1 0 0,0 0 1 0 0,-1 0 0 0 0,1 0 0 0 0,-1-1 0 0 0,0 2 0 0 0,-16 24 19 0 0,-30 34 15 0 0,11-16 32 0 0,-58 91 0 0 0,92-132-63 0 0,-1 1 0 0 0,1 0 1 0 0,0 0-1 0 0,0 0 0 0 0,0 0 0 0 0,1 0 1 0 0,-1 0-1 0 0,1 0 0 0 0,0 0 1 0 0,0 0-1 0 0,1 1 0 0 0,-1-1 0 0 0,1 1 1 0 0,0-1-1 0 0,0 0 0 0 0,0 1 1 0 0,1-1-1 0 0,-1 0 0 0 0,1 1 0 0 0,0-1 1 0 0,0 0-1 0 0,1 0 0 0 0,-1 0 1 0 0,1 0-1 0 0,0 0 0 0 0,0 0 0 0 0,5 6 1 0 0,14 15 77 0 0,1-2 0 0 0,2 0 1 0 0,37 29-1 0 0,-47-36 142 0 0,-14-16-217 0 0,0 1-1 0 0,0-1 1 0 0,0 1 0 0 0,0-1-1 0 0,0 0 1 0 0,0 1 0 0 0,0-1 0 0 0,-1 0-1 0 0,1 1 1 0 0,0-1 0 0 0,0 0-1 0 0,0 1 1 0 0,0-1 0 0 0,0 0 0 0 0,-1 0-1 0 0,1 1 1 0 0,0-1 0 0 0,0 0-1 0 0,-1 1 1 0 0,1-1 0 0 0,0 0 0 0 0,0 0-1 0 0,-1 0 1 0 0,1 1 0 0 0,0-1 0 0 0,-1 0-1 0 0,1 0 1 0 0,0 0 0 0 0,-1 0-1 0 0,1 1 1 0 0,0-1 0 0 0,-1 0 0 0 0,-43 5 357 0 0,27-5-433 0 0,12 1 73 0 0,-28 1 75 0 0,-64-3 0 0 0,87 0-66 0 0,0 0 1 0 0,0-1-1 0 0,0 0 1 0 0,1-1 0 0 0,-1 0-1 0 0,1-1 1 0 0,-1 1-1 0 0,1-2 1 0 0,0 1-1 0 0,-15-12 1 0 0,2 2 36 0 0,19 13-46 0 0,1 0-1 0 0,-1 0 1 0 0,1-1 0 0 0,-1 1-1 0 0,1-1 1 0 0,0 0 0 0 0,-1 1-1 0 0,1-1 1 0 0,0 0 0 0 0,0-1-1 0 0,0 1 1 0 0,0 0 0 0 0,1 0-1 0 0,-1-1 1 0 0,-2-4 0 0 0,1-1 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13768 0 0,'0'0'920'0'0,"2"4"-791"0"0,8 21 312 0 0,-2 1 0 0 0,0 0 0 0 0,5 30 0 0 0,-3-10-124 0 0,-1-13-48 0 0,-2 1 1 0 0,5 51-1 0 0,-5-26 11 0 0,2 68-29 0 0,23 170 334 0 0,-9-206-397 0 0,-23-85-129 0 0,0-5-9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13168 0 0,'0'0'4161'0'0,"2"6"-4004"0"0,0 1-129 0 0,0-4-20 0 0,-1 1 0 0 0,0-1 0 0 0,-1 1 0 0 0,1-1 0 0 0,0 1 0 0 0,-1 0 0 0 0,0-1 0 0 0,0 1 0 0 0,0 0 0 0 0,0-1 0 0 0,-1 1 0 0 0,1 0 0 0 0,-2 3 0 0 0,-2 9 1 0 0,0-1 1 0 0,-1 0-1 0 0,0-1 0 0 0,-1 1 1 0 0,-1-1-1 0 0,-1 0 0 0 0,0-1 1 0 0,-11 16-1 0 0,-11 15 25 0 0,23-32 4 0 0,-1-1 0 0 0,0 1 0 0 0,-14 13-1 0 0,31-48 114 0 0,-6 10-140 0 0,2 1 1 0 0,-1 0-1 0 0,8-14 0 0 0,2 4 9 0 0,0 2-1 0 0,2 0 0 0 0,0 1 1 0 0,1 0-1 0 0,34-29 0 0 0,-41 43 5 0 0,-1 0-1 0 0,1 1 0 0 0,0 0 0 0 0,0 1 1 0 0,0 0-1 0 0,1 0 0 0 0,-1 1 0 0 0,1 0 0 0 0,-1 1 1 0 0,1 1-1 0 0,14 0 0 0 0,-24 0-18 0 0,-1-1-1 0 0,0 1 1 0 0,1 0-1 0 0,-1 0 1 0 0,0 0-1 0 0,1 0 1 0 0,-1 0-1 0 0,0 0 1 0 0,1 0-1 0 0,-1 0 1 0 0,0 0 0 0 0,1 0-1 0 0,-1 0 1 0 0,1 0-1 0 0,-1 0 1 0 0,0 0-1 0 0,1 0 1 0 0,-1 1-1 0 0,0-1 1 0 0,1 0-1 0 0,-1 0 1 0 0,0 0-1 0 0,0 0 1 0 0,1 1 0 0 0,-1-1-1 0 0,0 0 1 0 0,1 0-1 0 0,-1 1 1 0 0,0-1-1 0 0,0 0 1 0 0,0 0-1 0 0,1 1 1 0 0,-1-1-1 0 0,0 0 1 0 0,0 1-1 0 0,0-1 1 0 0,0 0 0 0 0,1 1-1 0 0,-1-1 1 0 0,0 0-1 0 0,0 1 1 0 0,0-1-1 0 0,0 0 1 0 0,0 1-1 0 0,0-1 1 0 0,0 1-1 0 0,-15 16 192 0 0,-44 31-112 0 0,39-28-76 0 0,12-10 5 0 0,-2 0 0 0 0,1-1-1 0 0,-16 10 1 0 0,6-7 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14568 0 0,'0'0'216'0'0,"5"-1"0"0"0,36-4 332 0 0,-1-1 1 0 0,0-3-1 0 0,54-18 1 0 0,-72 18-346 0 0,-18 7-128 0 0,0 0 1 0 0,-1 0 0 0 0,1 1-1 0 0,0 0 1 0 0,0 0-1 0 0,0 0 1 0 0,0 0-1 0 0,7 0 1 0 0,-4-7 424 0 0,-9 8-406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14568 0 0,'0'0'1544'0'0,"35"-8"-737"0"0,-21 6-351 0 0,31-5 8 0 0,-26 5-272 0 0,33-6 8 0 0,-38 8-88 0 0,19-11 8 0 0,-24 8-8 0 0,10-3 16 0 0,-14 3 0 0 0,1 1 0 0 0,-3-1 24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14272 0 0,'0'11'608'0'0,"0"134"2047"0"0,0-106-2176 0 0,0 8-202 0 0,6 52-1 0 0,0-23-57 0 0,-5-45-117 0 0,2 0 0 0 0,1 0 0 0 0,14 52 0 0 0,3-24-42 0 0,48 93 0 0 0,-66-146-50 0 0,1 1 0 0 0,0 0-1 0 0,1-1 1 0 0,-1 0 0 0 0,1 0 0 0 0,0 0 0 0 0,1 0-1 0 0,-1-1 1 0 0,12 8 0 0 0,-8-6 5 0 0,11 5 61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14272 0 0,'0'0'0'0'0,"-25"25"336"0"0,12-14 16 0 0,4 0-8 0 0,-5 8 8 0 0,-2-2-232 0 0,-1-3 8 0 0,1-1 1039 0 0,-21 34-263 0 0,22-33-360 0 0,-21 27 0 0 0,28-29-352 0 0,-18 17 0 0 0,21-25-80 0 0,-1 1 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14064 0 0,'0'0'3391'0'0,"29"0"-2815"0"0,-20 0-408 0 0,40-8 16 0 0,-32 3-88 0 0,30-14 0 0 0,-36 15-32 0 0,12-11 8 0 0,-18 6-24 0 0,9-35 8 0 0,-12 25-24 0 0,6-53 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13168 0 0,'-5'3'216'0'0,"3"-2"-192"0"0,-2 1 86 0 0,0 0-1 0 0,1 0 0 0 0,-1 1 1 0 0,1-1-1 0 0,0 1 0 0 0,-1 0 0 0 0,1 0 1 0 0,0 0-1 0 0,1 0 0 0 0,-1 1 1 0 0,1-1-1 0 0,-1 1 0 0 0,1-1 1 0 0,0 1-1 0 0,0 0 0 0 0,0 0 0 0 0,1 0 1 0 0,0 0-1 0 0,-1 0 0 0 0,2 0 1 0 0,-1 0-1 0 0,0 5 0 0 0,-9 89 439 0 0,7-64-421 0 0,0-12-14 0 0,1-1 0 0 0,3 42 1 0 0,20 106 75 0 0,-15-135-159 0 0,-4-18-5 0 0,1 0 0 0 0,0-1-1 0 0,2 1 1 0 0,6 16-1 0 0,-11-31-22 0 0,1 0 0 0 0,-1 0 0 0 0,1 1 0 0 0,-1-1 0 0 0,1 0 1 0 0,0 0-1 0 0,-1 0 0 0 0,1 0 0 0 0,0 0 0 0 0,0 0 0 0 0,0 0 0 0 0,0 0 0 0 0,0 0 0 0 0,0 0 0 0 0,0-1 0 0 0,0 1 0 0 0,0 0 0 0 0,0-1 0 0 0,0 1 0 0 0,1-1 0 0 0,-1 1 0 0 0,0-1 0 0 0,0 1 0 0 0,1-1 0 0 0,-1 0 0 0 0,0 0 0 0 0,0 1 0 0 0,1-1 0 0 0,-1 0 0 0 0,0 0 0 0 0,1-1 0 0 0,-1 1 0 0 0,0 0 0 0 0,1 0 0 0 0,-1 0 0 0 0,0-1 0 0 0,0 1 0 0 0,1-1 0 0 0,-1 1 0 0 0,0-1 0 0 0,0 0 0 0 0,0 1 0 0 0,0-1 0 0 0,0 0 0 0 0,0 0 0 0 0,0 1 0 0 0,0-1 0 0 0,1-2 0 0 0,3-1 3 0 0,0 0 1 0 0,-1-1-1 0 0,1 1 1 0 0,-1-1-1 0 0,-1 0 1 0 0,1-1-1 0 0,0 1 1 0 0,-1-1-1 0 0,3-7 1 0 0,3-20 21 0 0,-2 0-1 0 0,4-36 1 0 0,-7 41-13 0 0,-1 19-4 0 0,-1-1 0 0 0,-1 0 0 0 0,0 0 0 0 0,0 0 0 0 0,-1-1 0 0 0,0 1 0 0 0,-3-16 0 0 0,0-1 38 0 0,2 25-32 0 0,-2-39 49 0 0,3 40-45 0 0,0-1-1 0 0,0 0 1 0 0,0 1-1 0 0,-1-1 0 0 0,1 1 1 0 0,0-1-1 0 0,-1 1 0 0 0,1-1 1 0 0,-1 1-1 0 0,0-1 0 0 0,1 1 1 0 0,-1-1-1 0 0,0 1 0 0 0,0 0 1 0 0,0-1-1 0 0,0 1 0 0 0,0 0 1 0 0,0 0-1 0 0,0 0 0 0 0,0-1 1 0 0,-2 0-1 0 0,2 3-9 0 0,-1 0 1 0 0,1-1-1 0 0,-1 1 1 0 0,1 0-1 0 0,-1-1 0 0 0,1 1 1 0 0,0 0-1 0 0,-1 0 0 0 0,1 0 1 0 0,0 1-1 0 0,0-1 0 0 0,0 0 1 0 0,0 0-1 0 0,0 0 0 0 0,0 1 1 0 0,0-1-1 0 0,0 1 0 0 0,0 1 1 0 0,-1 0 17 0 0,-5 7 13 0 0,0 0-1 0 0,1 0 1 0 0,1 1-1 0 0,-9 21 1 0 0,3-6-5 0 0,2-8 4 0 0,1 1 0 0 0,1-1 1 0 0,0 1-1 0 0,2 0 0 0 0,0 1 0 0 0,-3 26 0 0 0,7-39-18 0 0,0-6-13 0 0,1 0 0 0 0,-1 0 1 0 0,1 0-1 0 0,0 1 0 0 0,-1-1 1 0 0,1 0-1 0 0,0 0 0 0 0,0 1 1 0 0,0-1-1 0 0,0 0 0 0 0,0 0 1 0 0,0 1-1 0 0,0-1 1 0 0,0 0-1 0 0,0 0 0 0 0,1 0 1 0 0,-1 1-1 0 0,0-1 0 0 0,1 0 1 0 0,-1 0-1 0 0,1 0 0 0 0,-1 0 1 0 0,1 0-1 0 0,0 0 0 0 0,-1 0 1 0 0,3 2-1 0 0,-1-3-2 0 0,1 0 0 0 0,0 0 0 0 0,0 0 0 0 0,0 0 0 0 0,0-1 0 0 0,-1 1 0 0 0,1-1 1 0 0,0 0-1 0 0,-1 0 0 0 0,6-2 0 0 0,0 0-24 0 0,29-13 44 0 0,-31 12-19 0 0,1 0 1 0 0,0 1-1 0 0,0 0 1 0 0,1 0-1 0 0,-1 1 1 0 0,1 0-1 0 0,13-2 1 0 0,-10 0 62 0 0,-19 15 43 0 0,0 1-103 0 0,-1-1 0 0 0,0-1-1 0 0,-1 0 1 0 0,0 0 0 0 0,-1-1 0 0 0,0 0-1 0 0,0-1 1 0 0,-1 0 0 0 0,-13 6 0 0 0,-48 38 52 0 0,8-2 11 0 0,60-45-67 0 0,0 1 0 0 0,0-1 0 0 0,0 1 0 0 0,1 0 0 0 0,0 1 0 0 0,0-1 0 0 0,1 1 0 0 0,0-1 0 0 0,-4 12 0 0 0,4-12 2 0 0,3-5-8 0 0,-1 1 1 0 0,1-1-1 0 0,-1 1 1 0 0,1-1-1 0 0,-1 1 0 0 0,1-1 1 0 0,0 0-1 0 0,0 1 0 0 0,-1-1 1 0 0,1 1-1 0 0,0-1 1 0 0,1 1-1 0 0,-1-1 0 0 0,0 1 1 0 0,0-1-1 0 0,1 1 0 0 0,-1-1 1 0 0,0 1-1 0 0,1-1 1 0 0,0 1-1 0 0,-1-1 0 0 0,1 0 1 0 0,0 1-1 0 0,0-1 0 0 0,-1 0 1 0 0,1 0-1 0 0,0 0 1 0 0,0 0-1 0 0,0 1 0 0 0,1-1 1 0 0,-1-1-1 0 0,0 1 0 0 0,0 0 1 0 0,0 0-1 0 0,1 0 0 0 0,-1-1 1 0 0,1 1-1 0 0,-1 0 1 0 0,0-1-1 0 0,1 1 0 0 0,-1-1 1 0 0,1 0-1 0 0,-1 0 0 0 0,1 1 1 0 0,2-1-1 0 0,7 2 4 0 0,0-1 0 0 0,-1 0 0 0 0,1-1 0 0 0,13-1 0 0 0,-23 1-5 0 0,40-9 11 0 0,-20 3-7 0 0,-11 3-2 0 0,-1 0 1 0 0,0-1-1 0 0,0 0 0 0 0,-1 0 1 0 0,1-1-1 0 0,-1 0 0 0 0,13-10 0 0 0,68-56 9 0 0,-68 57 5 0 0,-18 13-15 0 0,0-1 0 0 0,-1 0 0 0 0,1 1 1 0 0,0-1-1 0 0,-1 0 0 0 0,0-1 0 0 0,1 1 0 0 0,-1 0 0 0 0,0-1 0 0 0,2-2 0 0 0,1-3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14568 0 0,'0'0'1286'0'0,"2"8"-251"0"0,1 2-632 0 0,7 47 967 0 0,-7-27-1066 0 0,7 133 723 0 0,-10-89-699 0 0,10-81-223 0 0,-6 2-92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 14568 0 0,'0'0'598'0'0,"-4"-1"-299"0"0,-4-1-758 0 0,-13-2 3739 0 0,21 6-3211 0 0,-1-1 0 0 0,1 0 0 0 0,0 0 0 0 0,-1 0 0 0 0,1 1 0 0 0,0-1 0 0 0,0 0 0 0 0,0 0 0 0 0,0 1 0 0 0,0-1 0 0 0,0 0 0 0 0,0 1 0 0 0,0-1 0 0 0,0 0 0 0 0,0 0 0 0 0,1 1 0 0 0,-1-1 0 0 0,1 0 0 0 0,-1 0 0 0 0,1 0 0 0 0,-1 0 0 0 0,1 1 0 0 0,0-1-1 0 0,-1 0 1 0 0,2 1 0 0 0,28 66-77 0 0,-28-62 7 0 0,1 0-1 0 0,0 0 1 0 0,0 0-1 0 0,0 0 1 0 0,1-1-1 0 0,0 1 1 0 0,0-1-1 0 0,0 0 1 0 0,1 0-1 0 0,0 0 0 0 0,6 5 1 0 0,2 0-3 0 0,-6-5 1 0 0,0 0 1 0 0,0 0-1 0 0,1 0 1 0 0,-1-1-1 0 0,1-1 0 0 0,0 1 1 0 0,0-1-1 0 0,1-1 1 0 0,-1 1-1 0 0,1-1 1 0 0,13 1-1 0 0,-8-1 0 0 0,-8 0 3 0 0,-1-1-1 0 0,1 0 0 0 0,0 0 0 0 0,0-1 0 0 0,0 1 0 0 0,0-1 0 0 0,0-1 1 0 0,10-1-1 0 0,-2 0 0 0 0,13-5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18175 0 0,'0'0'1542'0'0,"2"7"-1420"0"0,3 16-52 0 0,0 0-1 0 0,-2 1 0 0 0,-1-1 0 0 0,-1 1 1 0 0,-4 45-1 0 0,2-4 23 0 0,6 248 154 0 0,-5-303-242 0 0,1 1 1 0 0,0 0-1 0 0,0-1 1 0 0,1 1 0 0 0,1-1-1 0 0,-1 0 1 0 0,2 0-1 0 0,7 16 1 0 0,-11-26-4 0 0,0 1-1 0 0,0-1 0 0 0,0 0 1 0 0,0 0-1 0 0,0 1 1 0 0,0-1-1 0 0,1 0 1 0 0,-1 0-1 0 0,0 1 1 0 0,0-1-1 0 0,0 0 1 0 0,1 0-1 0 0,-1 0 1 0 0,0 1-1 0 0,0-1 0 0 0,0 0 1 0 0,1 0-1 0 0,-1 0 1 0 0,0 0-1 0 0,0 0 1 0 0,1 0-1 0 0,-1 1 1 0 0,0-1-1 0 0,1 0 1 0 0,-1 0-1 0 0,0 0 1 0 0,0 0-1 0 0,1 0 1 0 0,-1 0-1 0 0,0 0 0 0 0,0 0 1 0 0,1 0-1 0 0,-1 0 1 0 0,0 0-1 0 0,1 0 1 0 0,-1-1-1 0 0,0 1 1 0 0,0 0-1 0 0,1 0 1 0 0,-1 0-1 0 0,0 0 1 0 0,1 0-1 0 0,3-3 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14568 0 0,'0'0'1320'0'0,"4"0"-1199"0"0,0 0-13 0 0,0 1-1 0 0,0-1 1 0 0,0 1 0 0 0,0 0-1 0 0,0 0 1 0 0,-1 0 0 0 0,1 0 0 0 0,0 1-1 0 0,0-1 1 0 0,-1 1 0 0 0,1 0 0 0 0,-1 0-1 0 0,0 1 1 0 0,1-1 0 0 0,-1 1-1 0 0,0-1 1 0 0,0 1 0 0 0,-1 0 0 0 0,1 0-1 0 0,-1 0 1 0 0,1 1 0 0 0,-1-1 0 0 0,3 8-1 0 0,-2-5-42 0 0,0 1 0 0 0,0 0 0 0 0,-1 0 0 0 0,0 0 0 0 0,-1 1 0 0 0,1-1 1 0 0,-1 0-1 0 0,-1 1 0 0 0,1-1 0 0 0,-1 0 0 0 0,-1 1 0 0 0,0-1 0 0 0,-2 14 0 0 0,-30 68 87 0 0,12-36-24 0 0,14-41-86 0 0,-10 25 128 0 0,17-36-152 0 0,-1 0 0 0 0,1 0 0 0 0,0 0 0 0 0,-1 0 0 0 0,1 1 0 0 0,0-1 0 0 0,-1 0 0 0 0,1 0-1 0 0,0 1 1 0 0,0-1 0 0 0,0 0 0 0 0,0 0 0 0 0,0 1 0 0 0,1-1 0 0 0,-1 0 0 0 0,0 0 0 0 0,0 0 0 0 0,1 1 0 0 0,-1-1 0 0 0,1 0 0 0 0,-1 0 0 0 0,1 0 0 0 0,0 0 0 0 0,-1 0-1 0 0,2 1 1 0 0,7 6 15 0 0,-1-3-4 0 0,0 1-1 0 0,-1 0 1 0 0,0 0 0 0 0,0 1 0 0 0,0 0 0 0 0,-1 0 0 0 0,0 1 0 0 0,0-1 0 0 0,-1 1 0 0 0,0 1 0 0 0,0-1 0 0 0,-1 1 0 0 0,0 0 0 0 0,0 0 0 0 0,2 13 0 0 0,-5-17-14 0 0,-2 0-1 0 0,1 1 0 0 0,0-1 0 0 0,-1 0 0 0 0,0 0 0 0 0,-1 1 0 0 0,1-1 1 0 0,-1 0-1 0 0,0 0 0 0 0,0-1 0 0 0,0 1 0 0 0,-1 0 0 0 0,1-1 0 0 0,-1 1 1 0 0,-6 5-1 0 0,-11 24 39 0 0,15-27-39 0 0,-1-1 0 0 0,0 0 0 0 0,0 0-1 0 0,-1 0 1 0 0,1-1 0 0 0,-1 0 0 0 0,0-1-1 0 0,-1 1 1 0 0,1-1 0 0 0,-9 3-1 0 0,-15 11 3 0 0,22-12-12 0 0,-1 1 0 0 0,1-2 0 0 0,-1 1 0 0 0,0-1 0 0 0,-18 6 0 0 0,18-1-16 0 0,10-10 11 0 0,0 0 0 0 0,0 1 1 0 0,0-1-1 0 0,0 0 0 0 0,1 0 0 0 0,-1 1 0 0 0,0-1 1 0 0,0 0-1 0 0,1 0 0 0 0,-1 0 0 0 0,0 1 1 0 0,0-1-1 0 0,1 0 0 0 0,-1 0 0 0 0,0 0 1 0 0,0 0-1 0 0,1 0 0 0 0,-1 0 0 0 0,0 0 1 0 0,1 0-1 0 0,-1 0 0 0 0,0 0 0 0 0,0 0 1 0 0,1 0-1 0 0,-1 0 0 0 0,0 0 0 0 0,1 0 1 0 0,-1 0-1 0 0,0 0 0 0 0,1 0 0 0 0,-1 0 0 0 0,0 0 1 0 0,0 0-1 0 0,1 0 0 0 0,-1 0 0 0 0,0-1 1 0 0,0 1-1 0 0,1 0 0 0 0,-1 0 0 0 0,0 0 1 0 0,0 0-1 0 0,1-1 0 0 0,-1 1 0 0 0,0 0 1 0 0,0 0-1 0 0,1-1 0 0 0,14-6-6 0 0,2 1-1 0 0,-1 1 1 0 0,1 0 0 0 0,0 2-1 0 0,17-3 1 0 0,-19 4 3 0 0,43-2-9 0 0,172 4-13 0 0,-203 0 26 0 0,55-9 0 0 0,14-2 15 0 0,29 2 12 0 0,-8-8 19 0 0,-103 11 36 0 0,-14 6-79 0 0,0 0-1 0 0,0 0 1 0 0,0-1 0 0 0,0 1-1 0 0,0 0 1 0 0,0 0-1 0 0,0-1 1 0 0,0 1 0 0 0,0 0-1 0 0,0 0 1 0 0,0-1-1 0 0,0 1 1 0 0,0 0-1 0 0,0 0 1 0 0,0-1 0 0 0,0 1-1 0 0,0 0 1 0 0,0 0-1 0 0,-1-1 1 0 0,1 1 0 0 0,0 0-1 0 0,0 0 1 0 0,0 0-1 0 0,0-1 1 0 0,0 1 0 0 0,-1 0-1 0 0,1 0 1 0 0,0 0-1 0 0,0-1 1 0 0,0 1 0 0 0,-1 0-1 0 0,1 0 1 0 0,0 0-1 0 0,0 0 1 0 0,-1 0 0 0 0,1 0-1 0 0,0 0 1 0 0,0 0-1 0 0,-1-1 1 0 0,1 1 0 0 0,0 0-1 0 0,-1 0 1 0 0,-1-1 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14776 0 0,'0'0'5951'0'0,"1"6"-5869"0"0,16 42 28 0 0,5 14-36 0 0,-21-59-67 0 0,0 0 0 0 0,0 0 0 0 0,-1 0 0 0 0,0 0 0 0 0,1 0 1 0 0,-1 1-1 0 0,0-1 0 0 0,0 0 0 0 0,-1 0 0 0 0,1 0 0 0 0,-1 0 0 0 0,1 0 0 0 0,-1 0 0 0 0,0 0 0 0 0,-3 5 0 0 0,-4 4 19 0 0,0 0-1 0 0,-1 0 1 0 0,0-1 0 0 0,-1-1 0 0 0,0 0-1 0 0,-12 9 1 0 0,7-8 31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29 147 15272 0 0,'0'0'1707'0'0,"4"4"-549"0"0,0 2-902 0 0,0 0 1 0 0,0 0 0 0 0,-1 1-1 0 0,0-1 1 0 0,0 1 0 0 0,-1 0-1 0 0,1 0 1 0 0,-1 0 0 0 0,-1 0-1 0 0,0 0 1 0 0,1 14 0 0 0,0 6-197 0 0,-2 0 0 0 0,-1 0 1 0 0,-1 1-1 0 0,-11 46 0 0 0,-1-17 162 0 0,-23 59-1 0 0,55-158 94 0 0,54-147-228 0 0,-63 164-83 0 0,0 0 0 0 0,2 0-1 0 0,0 1 1 0 0,2 0-1 0 0,0 1 1 0 0,2 1 0 0 0,1 0-1 0 0,0 1 1 0 0,28-27-1 0 0,-32 35-3 0 0,1 0 0 0 0,1 0 0 0 0,-1 1 0 0 0,21-12 0 0 0,0-1 0 0 0,-33 24 0 0 0,1 0 0 0 0,-1 0-1 0 0,0 0 1 0 0,1 0 0 0 0,-1 0 0 0 0,0 0-1 0 0,1 1 1 0 0,-1-1 0 0 0,1 1 0 0 0,-1-1-1 0 0,1 1 1 0 0,-1-1 0 0 0,1 1-1 0 0,0 0 1 0 0,-1-1 0 0 0,1 1 0 0 0,-1 0-1 0 0,1 0 1 0 0,3 1 0 0 0,-3 0 0 0 0,0 0-1 0 0,-1 0 1 0 0,1 0 0 0 0,0 1 0 0 0,0-1 0 0 0,-1 1 0 0 0,1-1 0 0 0,-1 1-1 0 0,1-1 1 0 0,-1 1 0 0 0,0 0 0 0 0,0 0 0 0 0,1 0 0 0 0,-1 0 0 0 0,0 0-1 0 0,1 3 1 0 0,4 13 1 0 0,-1 1-1 0 0,0-1 0 0 0,-1 1 0 0 0,2 29 0 0 0,-6-41 1 0 0,2 4 1 0 0,0-1 0 0 0,-1 1 0 0 0,-1 0 1 0 0,0 0-1 0 0,0 0 0 0 0,-1 0 0 0 0,-2 12 0 0 0,-6 33 3 0 0,3 70 11 0 0,-11-25 8 0 0,17-93-21 0 0,0 0 0 0 0,0 0 0 0 0,-1 0 0 0 0,0 0 0 0 0,-1 0 0 0 0,0 0 0 0 0,0 0 0 0 0,0-1-1 0 0,-1 1 1 0 0,-7 12 0 0 0,10-20-2 0 0,0 1-1 0 0,-1-1 0 0 0,1 0 0 0 0,0 0 0 0 0,0 0 1 0 0,0 0-1 0 0,-1 1 0 0 0,1-1 0 0 0,0 0 0 0 0,0 0 1 0 0,-1 0-1 0 0,1 0 0 0 0,0 0 0 0 0,0 0 0 0 0,-1 0 1 0 0,1 0-1 0 0,0 0 0 0 0,0 0 0 0 0,-1 0 0 0 0,1 0 1 0 0,0 0-1 0 0,0 0 0 0 0,-1 0 0 0 0,1 0 0 0 0,0 0 1 0 0,0 0-1 0 0,-1 0 0 0 0,1 0 0 0 0,0 0 0 0 0,0 0 1 0 0,-1 0-1 0 0,1 0 0 0 0,0-1 0 0 0,0 1 0 0 0,0 0 1 0 0,-1 0-1 0 0,1 0 0 0 0,0-1 0 0 0,-1-2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63 15472 0 0,'0'0'3778'0'0,"4"-2"-3245"0"0,117-54 95 0 0,-104 51-625 0 0,-13 10-7 0 0,-24 28-5 0 0,-55 49 7 0 0,64-72 2 0 0,0 0 0 0 0,0 0 0 0 0,-1-1 0 0 0,0-1 0 0 0,-1 0 0 0 0,-18 8 0 0 0,22-12-2 0 0,-25 9 9 0 0,29-14-1 0 0,19-11-1 0 0,1 3-5 0 0,-1 0 0 0 0,2 2 0 0 0,20-9 0 0 0,25-12 0 0 0,34-27 0 0 0,-65 43 0 0 0,-29 12 0 0 0,1 0-1 0 0,-1-1 0 0 0,1 1 1 0 0,-1 0-1 0 0,0-1 0 0 0,1 1 1 0 0,-1-1-1 0 0,0 0 0 0 0,1 1 1 0 0,-1-1-1 0 0,0 0 0 0 0,0 0 1 0 0,0 0-1 0 0,0 0 0 0 0,2-1 1 0 0,0-2-14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14272 0 0,'0'0'440'0'0,"0"4"48"0"0,-4 31 299 0 0,2 1 0 0 0,3 38 1 0 0,-1-29-423 0 0,-3 7-226 0 0,2 6 258 0 0,-4 17 213 0 0,6-49-442 0 0,-1-23-133 0 0,0 1 0 0 0,-1-1 1 0 0,1 0-1 0 0,0 1 0 0 0,1-1 0 0 0,-1 0 0 0 0,1 1 0 0 0,-1-1 0 0 0,1 0 0 0 0,0 0 0 0 0,0 1 1 0 0,1-1-1 0 0,-1 0 0 0 0,1 0 0 0 0,-1 0 0 0 0,4 4 0 0 0,-2-5 22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15072 0 0,'0'0'6058'0'0,"2"5"-5915"0"0,0 1-111 0 0,0 1 0 0 0,-1-1 0 0 0,0 1 0 0 0,0-1 0 0 0,0 1 0 0 0,-1 0 0 0 0,0-1 0 0 0,-1 1 0 0 0,1 0 1 0 0,-1-1-1 0 0,0 1 0 0 0,-1 0 0 0 0,0-1 0 0 0,-2 7 0 0 0,-9 23 186 0 0,-24 46 0 0 0,28-63-130 0 0,-1-1-46 0 0,6-12-25 0 0,1 0-1 0 0,0 1 1 0 0,0-1-1 0 0,1 1 1 0 0,-1-1 0 0 0,1 1-1 0 0,1 0 1 0 0,-1 0-1 0 0,0 11 1 0 0,1-7-2 0 0,-1 1 36 0 0,0 1 1 0 0,1 0-1 0 0,1-1 0 0 0,0 1 0 0 0,2 21 1 0 0,-1-33-46 0 0,-1 1 1 0 0,1-1 0 0 0,0 1 0 0 0,-1-1-1 0 0,1 0 1 0 0,0 1 0 0 0,0-1 0 0 0,0 0 0 0 0,0 1-1 0 0,0-1 1 0 0,0 0 0 0 0,0 0 0 0 0,1 0-1 0 0,-1 0 1 0 0,2 1 0 0 0,18 20 37 0 0,-7 1-15 0 0,-8-14-24 0 0,0 0 1 0 0,-1 1-1 0 0,0-1 0 0 0,0 1 0 0 0,-1 0 0 0 0,3 11 0 0 0,-2 7 17 0 0,0 1 0 0 0,-1 42 0 0 0,-3-61 0 0 0,-2 1 0 0 0,1-1 0 0 0,-1 1 0 0 0,-1-1 0 0 0,0 0 1 0 0,-1 1-1 0 0,0-1 0 0 0,0 0 0 0 0,-1-1 0 0 0,-6 12 0 0 0,1-10 121 0 0,6-9-70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48:3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 13464 0 0,'0'0'4343'0'0,"5"-2"-3879"0"0,3-1-356 0 0,1 0 0 0 0,0 0 0 0 0,-1 1 0 0 0,1 0 0 0 0,0 0 0 0 0,0 1 0 0 0,0 0 0 0 0,1 1 0 0 0,-1 0 0 0 0,0 1 0 0 0,0-1-1 0 0,0 2 1 0 0,0-1 0 0 0,0 1 0 0 0,-1 1 0 0 0,14 5 0 0 0,-21-7-102 0 0,-1 0 0 0 0,0 0-1 0 0,0 0 1 0 0,0 0 0 0 0,0 0-1 0 0,0 0 1 0 0,0 0 0 0 0,0 0 0 0 0,0 0-1 0 0,0 0 1 0 0,0 0 0 0 0,-1 1 0 0 0,1-1-1 0 0,0 0 1 0 0,-1 0 0 0 0,1 0 0 0 0,-1 0-1 0 0,1 0 1 0 0,-1-1 0 0 0,1 1 0 0 0,-1 0-1 0 0,0 0 1 0 0,1 0 0 0 0,-1 0 0 0 0,0-1-1 0 0,0 1 1 0 0,0 0 0 0 0,0-1 0 0 0,-1 2-1 0 0,-30 29-2 0 0,-16 4 12 0 0,34-26-11 0 0,1 1-1 0 0,0 0 0 0 0,0 1 1 0 0,1 0-1 0 0,1 1 0 0 0,-16 19 0 0 0,22-24-2 0 0,-12 22-5 0 0,17-29 4 0 0,-1 1 0 0 0,1-1-1 0 0,0 1 1 0 0,-1-1 0 0 0,1 1-1 0 0,0-1 1 0 0,0 1-1 0 0,-1 0 1 0 0,1-1 0 0 0,0 1-1 0 0,0 0 1 0 0,0-1 0 0 0,0 1-1 0 0,0 0 1 0 0,0-1-1 0 0,0 1 1 0 0,0 0 0 0 0,0-1-1 0 0,0 1 1 0 0,0-1 0 0 0,0 1-1 0 0,0 0 1 0 0,0-1 0 0 0,1 1-1 0 0,-1 0 1 0 0,0-1-1 0 0,0 1 1 0 0,1-1 0 0 0,-1 1-1 0 0,1-1 1 0 0,-1 1 0 0 0,0-1-1 0 0,1 1 1 0 0,0 0-1 0 0,1 0 3 0 0,1-1-1 0 0,0 1 0 0 0,0-1 0 0 0,-1 1 0 0 0,1-1 0 0 0,0 0 1 0 0,0 0-1 0 0,-1 0 0 0 0,1 0 0 0 0,0-1 0 0 0,-1 1 0 0 0,1-1 1 0 0,4-1-1 0 0,-5 1 5 0 0,1 0 0 0 0,0 0 0 0 0,0 1 0 0 0,-1-1 0 0 0,1 1 0 0 0,0-1 1 0 0,0 1-1 0 0,0 0 0 0 0,0 0 0 0 0,-1 0 0 0 0,1 1 0 0 0,0-1 0 0 0,0 1 1 0 0,0 0-1 0 0,-1-1 0 0 0,1 1 0 0 0,3 2 0 0 0,-3 0 6 0 0,0-1 0 0 0,-1 1-1 0 0,1 0 1 0 0,-1 0 0 0 0,0 0 0 0 0,0 1-1 0 0,0-1 1 0 0,-1 0 0 0 0,1 1-1 0 0,-1 0 1 0 0,1-1 0 0 0,-1 1 0 0 0,0-1-1 0 0,-1 1 1 0 0,1 0 0 0 0,-1 0 0 0 0,0 0-1 0 0,1-1 1 0 0,-2 1 0 0 0,1 0 0 0 0,0 0-1 0 0,-1-1 1 0 0,0 1 0 0 0,-1 6 0 0 0,-3 9 75 0 0,0-1 0 0 0,-1-1 0 0 0,0 1 0 0 0,-10 16 0 0 0,-46 79 511 0 0,61-113-587 0 0,0 1 0 0 0,1 0 0 0 0,-1 0 0 0 0,0 0 0 0 0,1 0 0 0 0,-1 0 0 0 0,1 0 0 0 0,-1 0 0 0 0,1 0 0 0 0,-1 0 0 0 0,1 0 0 0 0,0 0 0 0 0,0 0 0 0 0,-1 0 0 0 0,1 0 1 0 0,0 0-1 0 0,0 0 0 0 0,0 0 0 0 0,0 1 0 0 0,0-1 0 0 0,1 1 0 0 0,-1-1-6 0 0,1-1 1 0 0,0 1-1 0 0,-1-1 1 0 0,1 1-1 0 0,-1-1 1 0 0,1 1-1 0 0,0-1 0 0 0,-1 0 1 0 0,1 1-1 0 0,0-1 1 0 0,0 0-1 0 0,-1 0 1 0 0,1 1-1 0 0,0-1 1 0 0,0 0-1 0 0,0 0 1 0 0,-1 0-1 0 0,1 0 0 0 0,0 0 1 0 0,0 0-1 0 0,1 0 1 0 0,52-12 29 0 0,-44 9-39 0 0,-2 1-2 0 0,1 0-1 0 0,-1 1 1 0 0,0 0-1 0 0,1 0 1 0 0,-1 1-1 0 0,1 0 1 0 0,-1 0-1 0 0,1 1 0 0 0,-1 0 1 0 0,1 1-1 0 0,-1 0 1 0 0,0 0-1 0 0,0 1 1 0 0,0-1-1 0 0,0 2 1 0 0,0-1-1 0 0,0 1 1 0 0,-1 1-1 0 0,0-1 1 0 0,11 10-1 0 0,-16-12 2 0 0,0-1 0 0 0,0 1 0 0 0,0-1 0 0 0,-1 1 0 0 0,1-1 0 0 0,0 1 0 0 0,-1 0 0 0 0,0 0 0 0 0,1 0 0 0 0,-1 0 0 0 0,0 0 0 0 0,0 0 0 0 0,0 0 0 0 0,0 1 0 0 0,0-1 0 0 0,-1 0 0 0 0,1 0 0 0 0,-1 1 0 0 0,0-1 0 0 0,1 0 0 0 0,-1 1 0 0 0,0-1 0 0 0,0 0-1 0 0,0 1 1 0 0,-1-1 0 0 0,1 0 0 0 0,-1 1 0 0 0,1-1 0 0 0,-2 2 0 0 0,1 1 3 0 0,-1 0-1 0 0,0 0 1 0 0,0-1-1 0 0,0 1 1 0 0,-1-1-1 0 0,1 0 1 0 0,-1 0-1 0 0,0 0 1 0 0,0 0-1 0 0,-1 0 1 0 0,1 0-1 0 0,-1-1 1 0 0,0 0-1 0 0,0 0 1 0 0,0 0-1 0 0,-9 5 1 0 0,-2-2 107 0 0,0 1 1 0 0,0-2-1 0 0,-28 7 0 0 0,8-3 239 0 0,34-8-336 0 0,0-1 1 0 0,1 0-1 0 0,-1 0 1 0 0,0 0-1 0 0,1 0 1 0 0,-1 0-1 0 0,0 0 1 0 0,1 0-1 0 0,-1 0 1 0 0,0 0-1 0 0,1 0 0 0 0,-1 0 1 0 0,0 0-1 0 0,1 0 1 0 0,-1 0-1 0 0,0-1 1 0 0,1 1-1 0 0,-1 0 1 0 0,0 0-1 0 0,1-1 0 0 0,-1 1 1 0 0,1 0-1 0 0,-1-1 1 0 0,1 1-1 0 0,-1-1 1 0 0,1 1-1 0 0,-1-1 1 0 0,1 1-1 0 0,-1-1 1 0 0,1 1-1 0 0,-1-1 0 0 0,1 0 1 0 0,0 1-1 0 0,0-1 1 0 0,-1 1-1 0 0,1-1 1 0 0,0 0-1 0 0,0 1 1 0 0,-1-1-1 0 0,1 0 1 0 0,0 1-1 0 0,0-1 0 0 0,0 0 1 0 0,0 1-1 0 0,0-1 1 0 0,0 0-1 0 0,0 1 1 0 0,0-1-1 0 0,1 0 1 0 0,-1 1-1 0 0,0-1 1 0 0,1-1-1 0 0,-1-3 19 0 0,1-1 0 0 0,0 0 1 0 0,1 1-1 0 0,-1-1 0 0 0,1 1 0 0 0,2-6 1 0 0,6-10-3 0 0,1 0 0 0 0,1 1-1 0 0,0 0 1 0 0,2 1 0 0 0,0 1 0 0 0,24-25 0 0 0,35-28-105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50:1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950 373 14776 0 0,'0'0'2817'0'0,"-5"-2"-2512"0"0,-24-14-70 0 0,1 0-1 0 0,0-2 0 0 0,-39-35 1 0 0,-3-1 328 0 0,-36-13-107 0 0,94 59-438 0 0,0 1-1 0 0,0 1 0 0 0,0 0 1 0 0,-1 0-1 0 0,0 1 0 0 0,0 1 1 0 0,-1 0-1 0 0,1 1 0 0 0,-1 1 1 0 0,0 0-1 0 0,0 0 0 0 0,1 1 1 0 0,-1 1-1 0 0,0 1 0 0 0,-17 2 1 0 0,14-1-10 0 0,1 1 1 0 0,0 0 0 0 0,0 2 0 0 0,0 0 0 0 0,1 0 0 0 0,0 2-1 0 0,0 0 1 0 0,0 0 0 0 0,1 1 0 0 0,0 1 0 0 0,0 1 0 0 0,-17 16-1 0 0,11-7 2 0 0,2 0-1 0 0,0 2 0 0 0,2 0 0 0 0,0 1 0 0 0,2 1 1 0 0,0 0-1 0 0,1 1 0 0 0,2 0 0 0 0,0 1 0 0 0,-10 37 1 0 0,20-55-8 0 0,0 1 0 0 0,1-1 0 0 0,0 1 0 0 0,0-1 0 0 0,0 1 0 0 0,1-1 1 0 0,0 1-1 0 0,1-1 0 0 0,0 1 0 0 0,0-1 0 0 0,0 0 0 0 0,1 0 0 0 0,0 0 0 0 0,0 0 0 0 0,1-1 1 0 0,0 1-1 0 0,0-1 0 0 0,1 0 0 0 0,-1 0 0 0 0,1-1 0 0 0,0 1 0 0 0,8 5 0 0 0,10 9 2 0 0,2-2-1 0 0,0 0 0 0 0,0-1 1 0 0,33 14-1 0 0,-53-28-2 0 0,183 90 21 0 0,-158-80-17 0 0,1-2 0 0 0,-1-1 1 0 0,2-2-1 0 0,48 8 0 0 0,-31-10 4 0 0,0-2 0 0 0,0-2 0 0 0,0-3 0 0 0,0-1 0 0 0,0-3 0 0 0,0-1 0 0 0,-1-3-1 0 0,91-29 1 0 0,-8-10 13 0 0,-1-4 0 0 0,203-117 0 0 0,-170 85 3 0 0,-118 64-13 0 0,0-3 0 0 0,66-44 0 0 0,-106 63-11 0 0,0 0 0 0 0,0-1 0 0 0,0 1 0 0 0,0-1 0 0 0,-1 0 0 0 0,0 0 0 0 0,0-1 0 0 0,0 1 0 0 0,-1-1 1 0 0,1 0-1 0 0,-2 0 0 0 0,1 0 0 0 0,0 0 0 0 0,1-8 0 0 0,-3 9 0 0 0,-1 1 0 0 0,1-1 0 0 0,-1 1-1 0 0,1-1 1 0 0,-2 0 0 0 0,1 1 0 0 0,0-1 0 0 0,-1 1 0 0 0,0-1 0 0 0,0 1 0 0 0,0-1 0 0 0,0 1 0 0 0,-1 0 0 0 0,0-1 0 0 0,0 1 0 0 0,0 0-1 0 0,0 0 1 0 0,-1 0 0 0 0,0 1 0 0 0,1-1 0 0 0,-6-4 0 0 0,-8-7 10 0 0,0 1 1 0 0,-1 1-1 0 0,0 1 0 0 0,-1 0 1 0 0,-1 1-1 0 0,1 1 0 0 0,-2 1 1 0 0,-24-8-1 0 0,-9 0 37 0 0,-108-21-1 0 0,70 26 26 0 0,-145 0 0 0 0,133 10-35 0 0,3-2 27 0 0,-1 6-1 0 0,-117 15 1 0 0,141-5-35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8:0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48 14064 0 0,'0'0'393'0'0,"-6"4"-193"0"0,-71 71 385 0 0,48-45-101 0 0,0-2 0 0 0,-59 43 0 0 0,53-49-312 0 0,1 1-1 0 0,1 1 1 0 0,1 2 0 0 0,1 2-1 0 0,2 1 1 0 0,-32 39-1 0 0,46-48-96 0 0,2 2 0 0 0,0 0-1 0 0,1 0 1 0 0,1 1-1 0 0,-11 37 1 0 0,-28 125 208 0 0,50-183-280 0 0,-5 17 23 0 0,1 1 1 0 0,1 0 0 0 0,1 0-1 0 0,1 0 1 0 0,0 1 0 0 0,2-1-1 0 0,0 0 1 0 0,1 0 0 0 0,1 0-1 0 0,1 0 1 0 0,1 0 0 0 0,1-1-1 0 0,8 20 1 0 0,65 117 92 0 0,-64-132-104 0 0,1-1 1 0 0,1 0-1 0 0,1-1 1 0 0,26 23-1 0 0,-19-22-1 0 0,1-1 1 0 0,1-1-1 0 0,1-2 0 0 0,1 0 1 0 0,1-2-1 0 0,51 21 1 0 0,-57-28-2 0 0,0-2 0 0 0,0-1 0 0 0,0-1 1 0 0,1-1-1 0 0,0-2 0 0 0,0 0 1 0 0,0-1-1 0 0,0-2 0 0 0,46-4 0 0 0,-38 0 7 0 0,-1-2 0 0 0,1-1 0 0 0,-1-2 0 0 0,0 0 0 0 0,-1-3 0 0 0,0 0 0 0 0,-1-2 0 0 0,0-2-1 0 0,-2 0 1 0 0,1-2 0 0 0,38-33 0 0 0,202-224 143 0 0,-178 176-107 0 0,-77 83-46 0 0,-1-1 1 0 0,-1 0-1 0 0,-1-1 0 0 0,0-1 1 0 0,-1 0-1 0 0,-1 0 0 0 0,-1 0 1 0 0,-1-1-1 0 0,0-1 1 0 0,-2 1-1 0 0,0-1 0 0 0,3-42 1 0 0,-5 31 1 0 0,-3 0 0 0 0,0 0 0 0 0,-2 0 0 0 0,-2 0 0 0 0,0 0-1 0 0,-3 1 1 0 0,-19-62 0 0 0,12 60-3 0 0,-2 0 0 0 0,-1 1 0 0 0,-1 1-1 0 0,-2 0 1 0 0,-1 2 0 0 0,-1 0 0 0 0,-2 1 0 0 0,0 2-1 0 0,-2 0 1 0 0,-1 2 0 0 0,-39-28 0 0 0,45 39-4 0 0,0 1 0 0 0,0 1 0 0 0,-1 0 0 0 0,-1 2 0 0 0,0 0-1 0 0,0 2 1 0 0,-1 0 0 0 0,0 2 0 0 0,0 1 0 0 0,0 0 0 0 0,0 2 0 0 0,-41 1 0 0 0,29 4-1 0 0,-1 1 0 0 0,0 2 0 0 0,1 1-1 0 0,0 2 1 0 0,0 1 0 0 0,1 2 0 0 0,-58 29-1 0 0,21-1 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8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13768 0 0,'3'-13'213'0'0,"0"-1"1"0"0,1 1-1 0 0,7-19 1 0 0,-10 29-143 0 0,0 1 0 0 0,-1 0 0 0 0,1-1-1 0 0,0 1 1 0 0,0 0 0 0 0,1 0 0 0 0,-1 0 0 0 0,0 0 0 0 0,1 0 0 0 0,-1 0-1 0 0,1 0 1 0 0,0 1 0 0 0,0-1 0 0 0,-1 0 0 0 0,1 1 0 0 0,0 0 0 0 0,0-1 0 0 0,0 1-1 0 0,1 0 1 0 0,-1 0 0 0 0,0 0 0 0 0,0 0 0 0 0,1 0 0 0 0,-1 1 0 0 0,0-1-1 0 0,1 1 1 0 0,3-1 0 0 0,8 2 131 0 0,-1-1 1 0 0,1 0-1 0 0,21-4 0 0 0,34-1 118 0 0,-13 11 64 0 0,72 19-1 0 0,-72-13-258 0 0,69 6-1 0 0,178 27 34 0 0,-53-4-148 0 0,-141-31 22 0 0,214-7 0 0 0,-95-25-10 0 0,121-5-20 0 0,-341 27-1 0 0,160-1-9 0 0,297 36 1 0 0,-307-6-6 0 0,266 86 0 0 0,108 46-27 0 0,-431-136 35 0 0,1-4-1 0 0,0-5 0 0 0,2-4 0 0 0,-1-4 0 0 0,1-5 0 0 0,186-19 0 0 0,-145-5-7 0 0,2-5 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13464 0 0,'0'0'2809'0'0,"0"5"-2435"0"0,-1 21-86 0 0,-2 0 0 0 0,0 0-1 0 0,-2 0 1 0 0,-1-1-1 0 0,-14 39 1 0 0,16-55-240 0 0,0-1 0 0 0,-1 0-1 0 0,0 0 1 0 0,0 0 0 0 0,-1 0 0 0 0,-7 7 0 0 0,12-13-38 0 0,-1 0 0 0 0,0 0 0 0 0,0 0 0 0 0,0 0 0 0 0,0 0 0 0 0,0 0 0 0 0,0-1 0 0 0,-1 1 0 0 0,1-1 0 0 0,0 0 0 0 0,-1 1 0 0 0,1-1 0 0 0,-1 0 0 0 0,0-1 0 0 0,1 1 0 0 0,-1 0 0 0 0,0-1 0 0 0,1 1 0 0 0,-1-1 0 0 0,0 0 0 0 0,0 0 0 0 0,1 0 0 0 0,-1 0 0 0 0,-4-1 0 0 0,-12-16 47 0 0,14 12-41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08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988 334 17983 0 0,'-46'8'303'0'0,"2"1"0"0"0,0 2 0 0 0,0 3 0 0 0,1 1-1 0 0,0 2 1 0 0,2 1 0 0 0,0 3 0 0 0,-49 33 0 0 0,-188 170 875 0 0,227-176-1070 0 0,3 3 0 0 0,1 1 0 0 0,-43 66 0 0 0,85-110-101 0 0,0 0-1 0 0,1 0 1 0 0,0 1-1 0 0,0 0 1 0 0,1-1-1 0 0,0 1 0 0 0,0 0 1 0 0,1 0-1 0 0,0 1 1 0 0,1-1-1 0 0,0 0 1 0 0,0 19-1 0 0,2-14-2 0 0,1 0 0 0 0,1 0 0 0 0,0 0 0 0 0,0 0 0 0 0,1-1 0 0 0,1 1 1 0 0,13 23-1 0 0,-5-14-2 0 0,1 0 0 0 0,1-1 0 0 0,1-1 0 0 0,1 0 1 0 0,0-2-1 0 0,2 0 0 0 0,0-1 0 0 0,37 27 0 0 0,-24-24 0 0 0,0-1-1 0 0,2-1 0 0 0,0-2 1 0 0,1-1-1 0 0,59 17 0 0 0,-76-28 1 0 0,-1-1 0 0 0,0 0-1 0 0,1-1 1 0 0,0-2 0 0 0,0 1-1 0 0,-1-2 1 0 0,1 0 0 0 0,0-2 0 0 0,0 0-1 0 0,0 0 1 0 0,-1-2 0 0 0,0 0-1 0 0,0-1 1 0 0,21-9 0 0 0,-8-2 0 0 0,0-2 1 0 0,-1 0-1 0 0,-1-2 1 0 0,-1-1 0 0 0,-1-2-1 0 0,0 0 1 0 0,42-53-1 0 0,-34 33 2 0 0,-1-2-1 0 0,-3-2 0 0 0,-1-1 1 0 0,25-59-1 0 0,-27 46 3 0 0,-4-1-1 0 0,-1-1 1 0 0,-4 0 0 0 0,-3-2 0 0 0,-2 0-1 0 0,8-117 1 0 0,-21 144-1 0 0,-1 1 1 0 0,-2-1 0 0 0,-2 1-1 0 0,-11-43 1 0 0,11 58 2 0 0,-2-1 1 0 0,-1 1 0 0 0,0 1 0 0 0,-2 0 0 0 0,0 0 0 0 0,-1 1 0 0 0,-28-36 0 0 0,33 48-5 0 0,0 1 0 0 0,-1 1 0 0 0,0-1 0 0 0,0 1 0 0 0,-1 1 0 0 0,0-1 0 0 0,0 1 0 0 0,0 0 0 0 0,-1 1 0 0 0,1 0 1 0 0,-1 0-1 0 0,0 1 0 0 0,0 0 0 0 0,-1 1 0 0 0,1 0 0 0 0,0 0 0 0 0,-1 1 0 0 0,1 0 0 0 0,-1 1 0 0 0,1 0 0 0 0,-1 0 0 0 0,0 1 1 0 0,1 1-1 0 0,-17 3 0 0 0,6 1 4 0 0,0 0 0 0 0,1 2 1 0 0,0 0-1 0 0,0 1 0 0 0,0 0 0 0 0,1 2 1 0 0,1 0-1 0 0,0 1 0 0 0,1 1 1 0 0,-21 21-1 0 0,-190 211 204 0 0,200-210-185 0 0,1 2-1 0 0,2 0 1 0 0,1 2 0 0 0,2 1-1 0 0,-23 61 1 0 0,22-38 14 0 0,4 1 0 0 0,2 0 0 0 0,-14 121 0 0 0,26-139-22 0 0,3-1 0 0 0,1 1 0 0 0,3 0 0 0 0,1 0 0 0 0,2-1 0 0 0,17 62 0 0 0,-19-96-12 0 0,-1 0 0 0 0,2-1 0 0 0,-1 1 1 0 0,1-1-1 0 0,1 0 0 0 0,0 0 0 0 0,0-1 0 0 0,1 0 0 0 0,1 0 0 0 0,-1 0 0 0 0,17 13 0 0 0,-19-18-1 0 0,0 0 0 0 0,1 0 1 0 0,0 0-1 0 0,0-1 0 0 0,0 0 0 0 0,0 0 0 0 0,0-1 1 0 0,0 1-1 0 0,1-1 0 0 0,-1-1 0 0 0,1 1 1 0 0,0-1-1 0 0,-1 0 0 0 0,1-1 0 0 0,0 0 0 0 0,0 0 1 0 0,-1 0-1 0 0,1-1 0 0 0,0 0 0 0 0,-1 0 0 0 0,8-3 1 0 0,7-3 13 0 0,0-1 1 0 0,-1-2-1 0 0,0 0 1 0 0,-1-1-1 0 0,0-1 1 0 0,28-22-1 0 0,96-100 74 0 0,-62 55-63 0 0,131-109 54 0 0,-139 128-60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24:3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15272 0 0,'181'-4'195'0'0,"446"9"2576"0"0,-127 48-1450 0 0,-376-38-1065 0 0,31 3 29 0 0,0-7 0 0 0,290-18 0 0 0,-395 3-227 0 0,454-63 381 0 0,-130-23-108 0 0,6-31 38 0 0,-372 118-352 0 0,1 0 0 0 0,-1 1 0 0 0,1 0 0 0 0,13-2-1 0 0,-5 4 24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24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16479 0 0,'0'0'2004'0'0,"-2"4"-1613"0"0,2-3-365 0 0,0-1 0 0 0,-1 1 0 0 0,1 0 0 0 0,0-1 0 0 0,-1 1 0 0 0,1 0 0 0 0,0 0 0 0 0,0-1 0 0 0,0 1 0 0 0,-1 0 0 0 0,1 0 1 0 0,0-1-1 0 0,0 1 0 0 0,0 0 0 0 0,0 0 0 0 0,0-1 0 0 0,1 1 0 0 0,-1 0 0 0 0,0 0 0 0 0,0 0 0 0 0,0-1 0 0 0,1 1 0 0 0,-1 0 0 0 0,0-1 0 0 0,1 1 0 0 0,-1 0 0 0 0,1 0 0 0 0,24 13 547 0 0,-18-11-578 0 0,17 6 73 0 0,-1-1 0 0 0,1-1 0 0 0,0 0 0 0 0,1-2 0 0 0,-1-1-1 0 0,1-1 1 0 0,0-2 0 0 0,29 0 0 0 0,713-6 1032 0 0,-761 5-1098 0 0,667 35 167 0 0,-386-10-129 0 0,16 1-15 0 0,85 11 4 0 0,2-17 1 0 0,470-36-1 0 0,-295-26-21 0 0,-191-2 1 0 0,-249 25-9 0 0,277-30 0 0 0,-370 49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24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709 538 10752 0 0,'1'-11'127'0'0,"0"-1"0"0"0,0 0 1 0 0,-1 0-1 0 0,0 0 0 0 0,-1 1 1 0 0,-1-1-1 0 0,0 0 0 0 0,0 1 1 0 0,-8-22-1 0 0,0 6 160 0 0,9 23-186 0 0,0 0 0 0 0,-1 0 0 0 0,1 1 0 0 0,-1-1 0 0 0,0 0 0 0 0,0 0 0 0 0,0 1 0 0 0,0-1 1 0 0,-1 1-1 0 0,-4-5 0 0 0,1 2-12 0 0,-1 0 0 0 0,0 0 0 0 0,0 0 0 0 0,-1 1 0 0 0,1 1 0 0 0,-1-1 0 0 0,0 1 0 0 0,0 0 0 0 0,-1 1 0 0 0,1 0 0 0 0,-1 0 1 0 0,-9-1-1 0 0,3 2-24 0 0,-1 0 0 0 0,0 2 1 0 0,0 0-1 0 0,1 0 1 0 0,-1 2-1 0 0,-17 3 1 0 0,11-1-39 0 0,0 2 1 0 0,1 1 0 0 0,0 1 0 0 0,0 0 0 0 0,0 2 0 0 0,1 0-1 0 0,1 1 1 0 0,0 1 0 0 0,1 1 0 0 0,0 1 0 0 0,0 0-1 0 0,-16 20 1 0 0,18-18-24 0 0,2 0 0 0 0,0 1-1 0 0,0 1 1 0 0,2 0 0 0 0,0 0-1 0 0,2 2 1 0 0,0-1 0 0 0,0 1-1 0 0,2 1 1 0 0,1 0 0 0 0,1 0-1 0 0,-6 31 1 0 0,10-38 5 0 0,1 0 0 0 0,1 0 0 0 0,0 0 0 0 0,0 0 0 0 0,2-1 0 0 0,0 1-1 0 0,0 0 1 0 0,1-1 0 0 0,1 1 0 0 0,10 23 0 0 0,-6-20 0 0 0,1-1 0 0 0,1 0-1 0 0,0-1 1 0 0,1 0 0 0 0,1 0-1 0 0,0-1 1 0 0,19 16 0 0 0,5-1 5 0 0,1-1 1 0 0,2-2 0 0 0,1-1-1 0 0,0-3 1 0 0,72 30 0 0 0,-80-39-6 0 0,0-1 0 0 0,1-2 0 0 0,0-1 0 0 0,0-2 0 0 0,59 6-1 0 0,-65-12-3 0 0,0-1 0 0 0,-1-1 0 0 0,1-1 0 0 0,-1-2 0 0 0,1 0 0 0 0,-1-2 0 0 0,48-18 0 0 0,-27 4 4 0 0,0-2 0 0 0,-2-2 0 0 0,-1-2 1 0 0,-1-2-1 0 0,-1-2 0 0 0,-1-2 0 0 0,-2-1 0 0 0,-2-2 0 0 0,-1-2 0 0 0,-2-1 0 0 0,-1-2 0 0 0,-2-1 0 0 0,-2-2 0 0 0,-2 0 0 0 0,33-72 1 0 0,-50 94 1 0 0,-1-1 1 0 0,-1 0 0 0 0,-1-1-1 0 0,-1 1 1 0 0,6-45 0 0 0,-11 53-6 0 0,-1 0-1 0 0,0 1 1 0 0,-1-1-1 0 0,-1 0 1 0 0,0 1-1 0 0,-1 0 1 0 0,0-1 0 0 0,-1 1-1 0 0,-1 0 1 0 0,0 1-1 0 0,-9-19 1 0 0,5 15 2 0 0,-1 0 1 0 0,0 0-1 0 0,-1 1 1 0 0,-1 1-1 0 0,0 0 1 0 0,-1 0-1 0 0,0 1 1 0 0,-1 1-1 0 0,0 0 1 0 0,-1 1-1 0 0,-1 0 1 0 0,0 2-1 0 0,0 0 1 0 0,-1 0-1 0 0,0 2 0 0 0,0 0 1 0 0,-1 1-1 0 0,0 0 1 0 0,0 2-1 0 0,0 0 1 0 0,0 1-1 0 0,-1 1 1 0 0,0 1-1 0 0,1 0 1 0 0,-1 1-1 0 0,1 2 1 0 0,-22 3-1 0 0,-4 5 33 0 0,0 1 0 0 0,1 3 1 0 0,-67 31-1 0 0,-118 74 88 0 0,48-22-7 0 0,136-75-80 0 0,1 1 0 0 0,1 3 0 0 0,1 1 0 0 0,-49 43 0 0 0,75-56-15 0 0,2 0-1 0 0,-1 0 0 0 0,1 2 1 0 0,1 0-1 0 0,-17 29 0 0 0,24-33-7 0 0,-1-1-1 0 0,2 0 0 0 0,-1 1 0 0 0,2 0 1 0 0,-1 0-1 0 0,2 1 0 0 0,-1-1 1 0 0,2 0-1 0 0,0 1 0 0 0,0 12 0 0 0,2-16-2 0 0,1 0-1 0 0,0 0 0 0 0,0 0 0 0 0,1 0 0 0 0,0-1 0 0 0,0 1 0 0 0,1-1 0 0 0,0 0 0 0 0,0 0 0 0 0,1 0 0 0 0,7 8 0 0 0,2 2 19 0 0,0 0-1 0 0,1-2 1 0 0,24 21-1 0 0,247 183 263 0 0,-232-173-158 0 0,2-2 0 0 0,2-3 0 0 0,72 40 0 0 0,-108-71-96 0 0,0 0-1 0 0,1-1 1 0 0,0-2 0 0 0,1 0 0 0 0,0-2 0 0 0,0 0 0 0 0,0-2 0 0 0,0 0 0 0 0,1-2-1 0 0,0-1 1 0 0,-1 0 0 0 0,49-7 0 0 0,-57 2-2 0 0,-1 0 0 0 0,1-1 0 0 0,-1-1 0 0 0,0 0 1 0 0,0-1-1 0 0,-1 0 0 0 0,0-1 0 0 0,0-1 0 0 0,-1 0 0 0 0,0-1 0 0 0,0-1 0 0 0,-1 0 0 0 0,16-19 0 0 0,11-17 57 0 0,-3-2 0 0 0,39-66 1 0 0,-55 83-50 0 0,1-6 2 0 0,-1-1-1 0 0,-2 0 0 0 0,-2-1 0 0 0,-1-1 1 0 0,-2 0-1 0 0,-3-1 0 0 0,-1-1 0 0 0,-1 1 0 0 0,-3-1 1 0 0,-2-1-1 0 0,-3-77 0 0 0,-3 92 10 0 0,-1 0 0 0 0,-1 0 0 0 0,-1 0 0 0 0,-2 0-1 0 0,-1 1 1 0 0,-23-49 0 0 0,22 57-30 0 0,0 0-1 0 0,-2 1 0 0 0,0 0 1 0 0,-1 0-1 0 0,-1 2 1 0 0,0 0-1 0 0,-1 0 0 0 0,-1 2 1 0 0,-29-22-1 0 0,30 27-10 0 0,-1 1 1 0 0,0 1-1 0 0,-1 0 0 0 0,0 2 0 0 0,0 0 1 0 0,-1 0-1 0 0,1 2 0 0 0,-1 0 0 0 0,0 1 1 0 0,0 1-1 0 0,-1 1 0 0 0,1 0 0 0 0,0 1 1 0 0,0 1-1 0 0,0 1 0 0 0,0 1 0 0 0,0 0 1 0 0,-26 9-1 0 0,1 2 12 0 0,0 2 1 0 0,1 2-1 0 0,0 1 1 0 0,2 3-1 0 0,1 1 1 0 0,-45 34-1 0 0,-4 7 21 0 0,11-12 8 0 0,4 4 0 0 0,-121 117 0 0 0,176-154-48 0 0,1 1 0 0 0,1 0 0 0 0,0 1 0 0 0,2 1 0 0 0,0 0 0 0 0,2 1 0 0 0,0 0 0 0 0,2 1 0 0 0,0 0-1 0 0,2 1 1 0 0,1 0 0 0 0,1 0 0 0 0,0 1 0 0 0,-2 45 0 0 0,9-57-6 0 0,-1 1 0 0 0,2-1 0 0 0,0 0 0 0 0,0 0 0 0 0,2 0 0 0 0,0-1 0 0 0,0 1-1 0 0,1-1 1 0 0,1 0 0 0 0,0 0 0 0 0,1 0 0 0 0,0-1 0 0 0,1 0 0 0 0,0-1 0 0 0,1 0 0 0 0,0 0 0 0 0,1-1 0 0 0,14 13 0 0 0,10 4 5 0 0,1-1 1 0 0,0-1-1 0 0,2-2 1 0 0,67 30 0 0 0,-20-17 2 0 0,8-2-4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8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17079 0 0,'0'0'642'0'0,"5"-2"-546"0"0,15-8 174 0 0,0 0 1 0 0,1 2 0 0 0,1 1-1 0 0,-1 0 1 0 0,32-4-1 0 0,-15 2-261 0 0,1 0 107 0 0,343-68 512 0 0,-43 26-133 0 0,91-10 72 0 0,11 37-328 0 0,-342 26-191 0 0,-1 3 0 0 0,146 29 0 0 0,381 116 109 0 0,-227-50-89 0 0,-317-81-55 0 0,660 178 109 0 0,-541-130-97 0 0,358 110 70 0 0,-518-166-79 0 0,0-2-1 0 0,1-1 1 0 0,0-3 0 0 0,68 2 0 0 0,-58-15 5 0 0,-49 8-18 0 0,1-1-1 0 0,-1 0 1 0 0,0 0-1 0 0,0 1 1 0 0,0-1-1 0 0,0-1 1 0 0,0 1-1 0 0,0 0 1 0 0,0 0-1 0 0,0-1 1 0 0,-1 1-1 0 0,1-1 1 0 0,0 1 0 0 0,-1-1-1 0 0,1 0 1 0 0,-1 0-1 0 0,0 0 1 0 0,1 0-1 0 0,0-3 1 0 0,2-18 15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8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370 149 15880 0 0,'-6'7'-26'0'0,"-12"13"368"0"0,0 1 0 0 0,1 1 1 0 0,1 0-1 0 0,-23 46 0 0 0,9-3 303 0 0,3 1 0 0 0,3 2 0 0 0,-29 139 0 0 0,50-191-574 0 0,2 0 1 0 0,0 0-1 0 0,1 0 0 0 0,0 0 1 0 0,1 0-1 0 0,1 0 1 0 0,1 0-1 0 0,0 0 1 0 0,1 0-1 0 0,8 21 1 0 0,-7-27-23 0 0,0 0 0 0 0,0 0 1 0 0,1 0-1 0 0,0-1 0 0 0,1 0 1 0 0,0 0-1 0 0,0 0 1 0 0,1-1-1 0 0,0 0 0 0 0,0-1 1 0 0,1 0-1 0 0,0 0 1 0 0,1-1-1 0 0,-1 0 0 0 0,18 8 1 0 0,5 0 6 0 0,1-1 0 0 0,1-1 0 0 0,0-2 1 0 0,55 9-1 0 0,-68-17-47 0 0,1 0 1 0 0,-1-1-1 0 0,1-2 0 0 0,0 0 1 0 0,-1-1-1 0 0,0-1 0 0 0,0-1 1 0 0,40-13-1 0 0,-38 9-1 0 0,0-1-1 0 0,0-1 1 0 0,-1-1-1 0 0,-1-1 1 0 0,0-1-1 0 0,0-1 1 0 0,34-31-1 0 0,-42 32-5 0 0,-1 0 0 0 0,-1-1 0 0 0,0 0-1 0 0,-1 0 1 0 0,0-1 0 0 0,-1-1 0 0 0,-1 0-1 0 0,-1 0 1 0 0,0 0 0 0 0,-1-1 0 0 0,7-32-1 0 0,-9 22 3 0 0,-1 0 0 0 0,-1 0 0 0 0,-1 0 0 0 0,-2-1-1 0 0,0 1 1 0 0,-2 0 0 0 0,-1 0 0 0 0,-2 0 0 0 0,0 0 0 0 0,-2 1-1 0 0,-1 0 1 0 0,-15-33 0 0 0,10 29-2 0 0,-2 0 1 0 0,0 1-1 0 0,-2 1 1 0 0,-2 1-1 0 0,0 0 0 0 0,-1 1 1 0 0,-2 2-1 0 0,-1 0 0 0 0,-47-36 1 0 0,59 51-2 0 0,-1 0-1 0 0,0 1 1 0 0,0 1 0 0 0,-1 0 0 0 0,0 1 0 0 0,0 0 0 0 0,-1 1 0 0 0,1 1 0 0 0,-1 0 0 0 0,0 1 0 0 0,0 1 0 0 0,-1 0-1 0 0,1 1 1 0 0,0 1 0 0 0,-1 0 0 0 0,1 1 0 0 0,0 1 0 0 0,0 0 0 0 0,0 1 0 0 0,0 1 0 0 0,0 0 0 0 0,1 1 0 0 0,-1 0-1 0 0,-16 10 1 0 0,7-1-1 0 0,1 2 0 0 0,0 0 0 0 0,1 1 0 0 0,1 2 0 0 0,0 0 0 0 0,2 1 0 0 0,0 1 0 0 0,2 1 0 0 0,-18 27 0 0 0,10-10 0 0 0,3 1 0 0 0,1 1 0 0 0,1 0 0 0 0,-24 84 0 0 0,36-99 0 0 0,2 0 0 0 0,1 0 0 0 0,-2 32 0 0 0,5 16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8:3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341 129 14568 0 0,'-10'-15'-79'0'0,"-41"-51"830"0"0,47 61-649 0 0,-1-1-1 0 0,0 1 0 0 0,0 1 1 0 0,-1-1-1 0 0,1 1 1 0 0,-1 0-1 0 0,0 0 0 0 0,0 0 1 0 0,-7-2-1 0 0,11 5-57 0 0,0 1 1 0 0,0 0-1 0 0,0 0 0 0 0,0 0 1 0 0,0 1-1 0 0,0-1 0 0 0,0 0 1 0 0,0 1-1 0 0,0-1 0 0 0,0 1 1 0 0,0 0-1 0 0,0 0 0 0 0,0-1 1 0 0,1 1-1 0 0,-1 0 0 0 0,0 1 1 0 0,1-1-1 0 0,-1 0 0 0 0,1 0 1 0 0,-1 1-1 0 0,1-1 0 0 0,-1 1 1 0 0,1-1-1 0 0,0 1 0 0 0,0-1 1 0 0,0 1-1 0 0,0 0 0 0 0,0 0 1 0 0,-1 3-1 0 0,-26 61 565 0 0,26-61-645 0 0,-11 36 196 0 0,3 1 1 0 0,1 0-1 0 0,-5 58 0 0 0,2 127 228 0 0,12-221-383 0 0,-3 148 147 0 0,7 0 0 0 0,46 295 0 0 0,-42-405-133 0 0,4 29-4 0 0,3 0 0 0 0,4-1 0 0 0,28 72 0 0 0,-37-122-12 0 0,0 0-1 0 0,1-1 1 0 0,2-1-1 0 0,0 0 0 0 0,26 30 1 0 0,-29-39 0 0 0,1 0 1 0 0,1 0-1 0 0,0-1 1 0 0,0-1-1 0 0,1 0 1 0 0,0-1-1 0 0,0 0 0 0 0,1-1 1 0 0,25 9-1 0 0,-23-12 0 0 0,-1 1 1 0 0,1-2-1 0 0,0 0 0 0 0,0-1 0 0 0,0 0 0 0 0,0-2 0 0 0,0 0 0 0 0,0 0 0 0 0,0-2 0 0 0,29-5 0 0 0,-20 0 0 0 0,-1-1 0 0 0,0 0 1 0 0,-1-2-1 0 0,0-1 0 0 0,0-1 0 0 0,24-17 0 0 0,12-14 1 0 0,-3-3 0 0 0,-1-2 0 0 0,83-98 0 0 0,-112 117-3 0 0,-1-1 0 0 0,-1-2 1 0 0,-2 0-1 0 0,-1-2 0 0 0,-2 0 0 0 0,-1-1 0 0 0,-2-1 0 0 0,-2-1 0 0 0,-1 0 0 0 0,-1 0 0 0 0,-3-1 0 0 0,-1-1 0 0 0,4-40 0 0 0,-10 43 0 0 0,-1-1 0 0 0,-2 1-1 0 0,-2-1 1 0 0,-1 1 0 0 0,-1 0 0 0 0,-3 0 0 0 0,0 1-1 0 0,-3 0 1 0 0,0 0 0 0 0,-3 1 0 0 0,0 1-1 0 0,-23-38 1 0 0,8 26 1 0 0,-1 0 0 0 0,-2 2-1 0 0,-2 2 1 0 0,-1 1 0 0 0,-3 1 0 0 0,-1 2-1 0 0,-71-51 1 0 0,76 64-1 0 0,-2 1 0 0 0,0 2 0 0 0,-2 1 0 0 0,0 2 1 0 0,-1 1-1 0 0,-1 3 0 0 0,0 1 0 0 0,-1 1 0 0 0,0 3 0 0 0,-53-6 0 0 0,71 14 0 0 0,-1 0 1 0 0,0 2-1 0 0,0 0 0 0 0,0 2 0 0 0,1 0 1 0 0,-1 2-1 0 0,1 0 0 0 0,-32 13 1 0 0,36-10-2 0 0,1 1 0 0 0,1 0 0 0 0,-1 1 0 0 0,2 1 0 0 0,0 1 0 0 0,0 0 1 0 0,1 1-1 0 0,0 1 0 0 0,1 0 0 0 0,1 1 0 0 0,-13 18 0 0 0,-8 18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8:2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3029 853 14064 0 0,'-26'-22'0'0'0,"5"4"0"0"0,-38-33 100 0 0,-29-35 328 0 0,33 28 192 0 0,-89-124 1 0 0,125 155-438 0 0,-1 1 0 0 0,-1 1 1 0 0,-1 0-1 0 0,-1 2 0 0 0,-1 1 1 0 0,-1 1-1 0 0,-1 1 0 0 0,-1 1 0 0 0,0 2 1 0 0,-2 0-1 0 0,0 2 0 0 0,0 1 1 0 0,-1 1-1 0 0,-37-9 0 0 0,-66-14 145 0 0,-1 6 1 0 0,-2 6-1 0 0,0 6 0 0 0,-212-1 0 0 0,296 19-237 0 0,-35-2 38 0 0,1 4 1 0 0,0 3-1 0 0,-137 28 0 0 0,179-23-101 0 0,-170 50 77 0 0,184-49-88 0 0,1 1 0 0 0,1 1-1 0 0,0 2 1 0 0,1 1 0 0 0,-29 22 0 0 0,24-13 4 0 0,1 1 1 0 0,1 2-1 0 0,2 1 1 0 0,0 2-1 0 0,3 0 1 0 0,-44 70 0 0 0,54-75-10 0 0,1 1 1 0 0,2 1-1 0 0,0 0 1 0 0,2 0-1 0 0,2 1 1 0 0,0 0 0 0 0,2 1-1 0 0,1 0 1 0 0,1 0-1 0 0,1 35 1 0 0,3-33 2 0 0,2 1 0 0 0,1 0 1 0 0,2-1-1 0 0,1 0 0 0 0,2 0 0 0 0,0 0 0 0 0,3-1 0 0 0,0 0 1 0 0,17 30-1 0 0,-17-40-1 0 0,2-1 1 0 0,0 0 0 0 0,1-1-1 0 0,0 0 1 0 0,2-1 0 0 0,0-1 0 0 0,1-1-1 0 0,1 0 1 0 0,0-1 0 0 0,1-1-1 0 0,1-1 1 0 0,0 0 0 0 0,30 13-1 0 0,-38-21-9 0 0,81 37 65 0 0,123 37 1 0 0,-184-70-45 0 0,1-1-1 0 0,0-1 0 0 0,0-2 1 0 0,0-2-1 0 0,1-1 1 0 0,-1-1-1 0 0,67-8 1 0 0,-55-1 9 0 0,-1-2 1 0 0,0-2 0 0 0,75-32-1 0 0,117-77 119 0 0,-181 91-128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8:2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2047 1 12552 0 0,'0'0'158'0'0,"4"0"-4"0"0,1 2-113 0 0,1 0 1 0 0,-1 0-1 0 0,-1 0 1 0 0,1 0-1 0 0,0 1 1 0 0,0 0 0 0 0,-1 0-1 0 0,1 0 1 0 0,-1 0-1 0 0,0 1 1 0 0,0 0-1 0 0,-1 0 1 0 0,1 0-1 0 0,-1 0 1 0 0,0 0 0 0 0,6 10-1 0 0,6 12 357 0 0,22 48-1 0 0,-33-65-274 0 0,15 39 240 0 0,18 65 1 0 0,-3-3 110 0 0,-23-78-409 0 0,-2 2 1 0 0,-1-1-1 0 0,-2 1 0 0 0,-1 0 1 0 0,-2 1-1 0 0,-2-1 1 0 0,0 1-1 0 0,-3-1 1 0 0,0 1-1 0 0,-3-1 0 0 0,-1 0 1 0 0,-1 0-1 0 0,-2-1 1 0 0,-1 0-1 0 0,-1-1 0 0 0,-2 0 1 0 0,-22 38-1 0 0,13-35-41 0 0,-3-1 0 0 0,0-1-1 0 0,-3-1 1 0 0,0-2 0 0 0,-2 0-1 0 0,-1-2 1 0 0,-1-2 0 0 0,-36 23-1 0 0,11-13-3 0 0,0-3-1 0 0,-2-3 1 0 0,-1-2-1 0 0,-82 26 1 0 0,80-36-2 0 0,-1-2 0 0 0,-105 11 0 0 0,-133-5 21 0 0,118-11-14 0 0,-115 22 15 0 0,252-24-23 0 0,0 1 0 0 0,1 3 1 0 0,0 2-1 0 0,-59 28 0 0 0,80-32-9 0 0,0 2 1 0 0,0 0 0 0 0,-38 32-1 0 0,3 10 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15272 0 0,'0'0'416'0'0,"5"-3"-207"0"0,8-3 10 0 0,1-1 1 0 0,0 2 0 0 0,0 0-1 0 0,1 0 1 0 0,0 2 0 0 0,0 0-1 0 0,0 0 1 0 0,0 2 0 0 0,0-1-1 0 0,22 3 1 0 0,34-1 139 0 0,27 2-41 0 0,0-5 0 0 0,0-3 0 0 0,100-21-1 0 0,-149 16-243 0 0,0 3-1 0 0,1 1 0 0 0,0 3 1 0 0,0 2-1 0 0,93 8 0 0 0,-109-1-41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0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 12864 0 0,'0'0'304'0'0,"-5"-2"0"0"0,4 2-261 0 0,-27-9 264 0 0,28 9-294 0 0,0 0 0 0 0,-1-1 0 0 0,1 1 0 0 0,-1 0 0 0 0,1 0 0 0 0,-1-1 0 0 0,1 1 0 0 0,-1 0 0 0 0,1 0 0 0 0,-1 0 0 0 0,1 0 1 0 0,-1-1-1 0 0,1 1 0 0 0,-1 0 0 0 0,1 0 0 0 0,-1 0 0 0 0,1 0 0 0 0,-1 0 0 0 0,1 0 0 0 0,-1 1 0 0 0,1-1 0 0 0,-1 0 0 0 0,1 0 0 0 0,-1 0 0 0 0,1 0 0 0 0,-1 1 1 0 0,1-1-1 0 0,-1 0 0 0 0,1 0 0 0 0,-1 1 0 0 0,1-1 0 0 0,0 0 0 0 0,-1 1 0 0 0,1-1 0 0 0,-1 0 0 0 0,1 1 0 0 0,0-1 0 0 0,-1 1 0 0 0,1-1 0 0 0,0 0 0 0 0,0 1 0 0 0,-1-1 1 0 0,1 1-1 0 0,0-1 0 0 0,0 1 0 0 0,0-1 0 0 0,0 2 0 0 0,39 28 1667 0 0,23 27-744 0 0,-44-39-847 0 0,-2 0 1 0 0,0 1-1 0 0,15 24 0 0 0,83 114 106 0 0,-104-144-190 0 0,1-1 0 0 0,1 0 0 0 0,0-1 0 0 0,0 0 0 0 0,1-1 0 0 0,16 10 0 0 0,91 45 47 0 0,-87-50-38 0 0,-2 2 0 0 0,0 1 1 0 0,41 31-1 0 0,-14-5-8 0 0,-41-30-6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88 14776 0 0,'-6'0'127'0'0,"4"-1"43"0"0,-1 1 1 0 0,0 0 0 0 0,1 0 0 0 0,-1 0-1 0 0,1 0 1 0 0,-1 0 0 0 0,0 0-1 0 0,1 1 1 0 0,-1-1 0 0 0,1 1-1 0 0,-1-1 1 0 0,1 1 0 0 0,0 0-1 0 0,-1 0 1 0 0,1 1 0 0 0,0-1 0 0 0,-1 0-1 0 0,1 1 1 0 0,0-1 0 0 0,0 1-1 0 0,0 0 1 0 0,0-1 0 0 0,1 1-1 0 0,-1 0 1 0 0,0 0 0 0 0,-1 3-1 0 0,-36 50 1081 0 0,17-26-1094 0 0,2 0 0 0 0,1 2-1 0 0,-17 37 1 0 0,-5 23 461 0 0,-41 103 146 0 0,69-154-693 0 0,1 0 1 0 0,2 1-1 0 0,-6 47 1 0 0,9-21-28 0 0,2 0 1 0 0,4 1-1 0 0,2 0 1 0 0,4-1-1 0 0,2 1 1 0 0,25 101 0 0 0,-29-160-41 0 0,-1 0 1 0 0,1 0 0 0 0,1 0-1 0 0,0 0 1 0 0,0 0 0 0 0,0-1 0 0 0,1 0-1 0 0,1 0 1 0 0,-1 0 0 0 0,13 12-1 0 0,-15-17 0 0 0,1 0 0 0 0,0 0 0 0 0,-1 0 0 0 0,1-1 0 0 0,0 0 0 0 0,1 0 0 0 0,-1 0 0 0 0,0 0 0 0 0,1 0 0 0 0,-1-1 0 0 0,1 0 0 0 0,-1 0 0 0 0,1 0 0 0 0,0-1 0 0 0,-1 1 0 0 0,1-1 0 0 0,0 0 0 0 0,-1-1 0 0 0,1 1 0 0 0,0-1-1 0 0,-1 0 1 0 0,1 0 0 0 0,7-3 0 0 0,6-3-3 0 0,-1-2 0 0 0,1-1-1 0 0,-2 0 1 0 0,1-1-1 0 0,22-19 1 0 0,0 0-1 0 0,0-1-2 0 0,-2-2 0 0 0,0-1 0 0 0,-3-2 0 0 0,53-70 0 0 0,-71 82-1 0 0,0 0 0 0 0,-2-1 0 0 0,-1-1 0 0 0,-1-1 1 0 0,-1 1-1 0 0,-1-2 0 0 0,-1 1 0 0 0,5-34 0 0 0,-2-7-6 0 0,-4 0 0 0 0,0-89-1 0 0,-8 119 4 0 0,-2 0 0 0 0,-1 1 0 0 0,-2 0 0 0 0,-2 0 0 0 0,-1 0 0 0 0,-22-61 0 0 0,21 75 5 0 0,-1 0 0 0 0,-1 1 0 0 0,0 1-1 0 0,-2-1 1 0 0,0 2 0 0 0,-2 0 0 0 0,0 1 0 0 0,-1 0 0 0 0,-1 2 0 0 0,-1 0-1 0 0,-25-19 1 0 0,35 31 2 0 0,0 0 0 0 0,0 1-1 0 0,-1 1 1 0 0,0-1-1 0 0,0 1 1 0 0,0 1 0 0 0,0 0-1 0 0,0 0 1 0 0,0 1 0 0 0,0 0-1 0 0,-1 0 1 0 0,1 1-1 0 0,0 0 1 0 0,-1 1 0 0 0,1 0-1 0 0,-14 4 1 0 0,15-4 1 0 0,-1 1 0 0 0,0 1 0 0 0,1-1 0 0 0,0 2 0 0 0,-1-1 0 0 0,1 1 0 0 0,0 0 0 0 0,1 1 0 0 0,-1 0 0 0 0,1 0 0 0 0,0 0 0 0 0,0 1 0 0 0,1 0 0 0 0,-1 1 0 0 0,1-1 0 0 0,1 1 0 0 0,-6 9 0 0 0,2 0-1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16479 0 0,'31'-3'34'0'0,"379"-45"1340"0"0,-165 18-168 0 0,32-5-74 0 0,83-10 265 0 0,-318 40-1284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17983 0 0,'37'5'184'0'0,"0"-2"-1"0"0,0-2 0 0 0,0-2 1 0 0,67-9-1 0 0,145-43 1668 0 0,-147 24-751 0 0,122-52 0 0 0,-195 67-852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243 115 15880 0 0,'0'0'1298'0'0,"-4"1"-1143"0"0,-5 3-33 0 0,0-1 0 0 0,1 1 0 0 0,0 1 1 0 0,0 0-1 0 0,0 0 0 0 0,1 0 0 0 0,0 1 1 0 0,0 0-1 0 0,0 0 0 0 0,1 1 0 0 0,0 0 0 0 0,0 0 1 0 0,0 1-1 0 0,1-1 0 0 0,-6 13 0 0 0,-5 12 18 0 0,2 0 1 0 0,-18 58-1 0 0,24-60-42 0 0,-6 44 0 0 0,1-4 11 0 0,3-9-68 0 0,3 0 0 0 0,2 0 0 0 0,3 0 0 0 0,11 115 0 0 0,-7-154-33 0 0,0 0 0 0 0,2 0 0 0 0,0 0-1 0 0,2 0 1 0 0,0-1 0 0 0,1 1 0 0 0,2-2 0 0 0,0 1-1 0 0,1-1 1 0 0,0-1 0 0 0,24 32 0 0 0,-30-46-6 0 0,0-1 1 0 0,0 0 0 0 0,0 0 0 0 0,0 0 0 0 0,1 0-1 0 0,-1-1 1 0 0,1 0 0 0 0,9 5 0 0 0,-11-6-1 0 0,0-2 0 0 0,0 1 1 0 0,0 0-1 0 0,0-1 1 0 0,0 1-1 0 0,0-1 0 0 0,0 0 1 0 0,0 0-1 0 0,0 0 0 0 0,0 0 1 0 0,5-1-1 0 0,42-11 17 0 0,-43 9-17 0 0,1 0 0 0 0,-1 0-1 0 0,0-1 1 0 0,0 0-1 0 0,0 0 1 0 0,-1 0-1 0 0,10-9 1 0 0,-3 2-1 0 0,-1 0 0 0 0,-1-1 0 0 0,0-1 0 0 0,-1 0 0 0 0,0 0 0 0 0,0-1 1 0 0,-2 0-1 0 0,12-25 0 0 0,-12 20-1 0 0,-1-2 0 0 0,-1 1-1 0 0,6-35 1 0 0,-5-1 0 0 0,-2 1 0 0 0,-3-1 0 0 0,-2 0 0 0 0,-12-88 0 0 0,-57-219 0 0 0,65 348 0 0 0,-5-23 0 0 0,-21-58 0 0 0,27 87 0 0 0,0 1 0 0 0,-1 0 0 0 0,0 0 0 0 0,0 0 0 0 0,-1 0 0 0 0,0 1 0 0 0,-1-1 0 0 0,0 1 0 0 0,0 1 0 0 0,0-1 0 0 0,-1 1 0 0 0,-13-10 0 0 0,17 15 1 0 0,-1 0 0 0 0,1 0 0 0 0,-1 0 0 0 0,1 1 0 0 0,-1-1 0 0 0,0 1 0 0 0,1 0-1 0 0,-7 0 1 0 0,5 3-1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3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 15680 0 0,'-4'-2'79'0'0,"-1"0"1"0"0,0 0 0 0 0,0 1 0 0 0,0 0 0 0 0,0 0 0 0 0,-1 0 0 0 0,1 1-1 0 0,0 0 1 0 0,0 0 0 0 0,0 0 0 0 0,-1 0 0 0 0,1 1 0 0 0,0 0 0 0 0,-9 3-1 0 0,6-1 31 0 0,1 0-1 0 0,-1 1 1 0 0,1 0-1 0 0,-1 1 1 0 0,1-1-1 0 0,1 1 1 0 0,-1 1-1 0 0,-8 7 1 0 0,-5 10 114 0 0,0 1 1 0 0,2 1 0 0 0,-29 51 0 0 0,46-73-226 0 0,-17 30 117 0 0,1 2 0 0 0,2 0-1 0 0,-12 41 1 0 0,-23 115 129 0 0,29-106-144 0 0,-2 9 36 0 0,-20 172-1 0 0,39-224-93 0 0,3-1-1 0 0,1 1 1 0 0,2 0 0 0 0,1-1 0 0 0,3 0-1 0 0,19 72 1 0 0,-21-99-27 0 0,0 0 1 0 0,2-1-1 0 0,0 0 1 0 0,0 0-1 0 0,1-1 0 0 0,0 0 1 0 0,1 0-1 0 0,1 0 1 0 0,18 19-1 0 0,-21-26-11 0 0,1 1 0 0 0,0-1 1 0 0,0-1-1 0 0,0 1 0 0 0,0-1 0 0 0,1 0 0 0 0,0-1 1 0 0,-1 0-1 0 0,1 0 0 0 0,0-1 0 0 0,1 1 0 0 0,-1-2 0 0 0,0 1 1 0 0,1-1-1 0 0,-1-1 0 0 0,1 0 0 0 0,14-1 0 0 0,-4-2 3 0 0,0 0-1 0 0,-1-2 0 0 0,1 0 1 0 0,-1-1-1 0 0,-1-1 0 0 0,1 0 1 0 0,-1-2-1 0 0,0 0 0 0 0,-1 0 0 0 0,0-2 1 0 0,-1 0-1 0 0,17-16 0 0 0,18-20 27 0 0,-2-2 0 0 0,42-56 0 0 0,-85 98-31 0 0,36-43 33 0 0,-3-2 0 0 0,-1-2 0 0 0,-4-1 0 0 0,-1-2-1 0 0,-3-1 1 0 0,40-116 0 0 0,-65 155-17 0 0,0 0-1 0 0,-1 0 1 0 0,0 0 0 0 0,-2 0-1 0 0,0-1 1 0 0,-2 1-1 0 0,0 0 1 0 0,-5-30 0 0 0,-1 19 21 0 0,0 1 0 0 0,-2 0 0 0 0,-1 1 0 0 0,-23-47 0 0 0,23 59-18 0 0,0 1-1 0 0,-1-1 1 0 0,0 2-1 0 0,-1 0 1 0 0,-1 0-1 0 0,0 1 1 0 0,-1 0-1 0 0,-30-20 1 0 0,11 11 27 0 0,-1 2-1 0 0,-1 1 1 0 0,-41-15-1 0 0,19 14 3 0 0,-1 3 1 0 0,-1 3-1 0 0,0 2 1 0 0,-1 3-1 0 0,0 2 1 0 0,-84 2-1 0 0,82 6-18 0 0,0 3-1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39:4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61 444 14272 0 0,'-18'6'358'0'0,"-25"3"925"0"0,55-8-1071 0 0,0-1 0 0 0,-1 0 1 0 0,1-1-1 0 0,0 0 0 0 0,0 0 0 0 0,-1-1 1 0 0,19-6-1 0 0,1 1 10 0 0,-15 4-141 0 0,30-7 214 0 0,88-6 1 0 0,-86 12-177 0 0,82-19 0 0 0,-12 2-19 0 0,599-91 198 0 0,-441 75-232 0 0,674-85 100 0 0,1 57-53 0 0,105 39-6 0 0,-79 38 181 0 0,-733 6-197 0 0,511 37 303 0 0,-251-30-23 0 0,-261-13-226 0 0,206 3 319 0 0,-378-18-383 0 0,0-2 0 0 0,0-4-1 0 0,-1-3 1 0 0,87-26 0 0 0,-80 13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0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251 950 17687 0 0,'1'-32'304'0'0,"-2"1"0"0"0,-1 0 0 0 0,-2-1 0 0 0,-1 1 0 0 0,-14-48 0 0 0,0 43 173 0 0,18 34-426 0 0,0 0 0 0 0,0 0 0 0 0,0 0 0 0 0,0 1 0 0 0,-1-1 0 0 0,1 0 1 0 0,-1 1-1 0 0,1-1 0 0 0,-1 1 0 0 0,1-1 0 0 0,-1 1 0 0 0,0 0 1 0 0,0 0-1 0 0,1 0 0 0 0,-5-2 0 0 0,4 4 57 0 0,-1-1-1 0 0,1 1 1 0 0,0 0 0 0 0,-1 0 0 0 0,1 0-1 0 0,0 0 1 0 0,0 0 0 0 0,-1 1 0 0 0,1-1-1 0 0,0 1 1 0 0,1-1 0 0 0,-1 1 0 0 0,0 0-1 0 0,-2 3 1 0 0,1 13-46 0 0,0 1 1 0 0,2 0-1 0 0,0 0 0 0 0,2 0 1 0 0,2 27-1 0 0,23 94 43 0 0,-17-98-51 0 0,11 35-8 0 0,3-1-1 0 0,4-1 1 0 0,2-2 0 0 0,77 134-1 0 0,-90-177-39 0 0,1-2-1 0 0,1-1 1 0 0,2 0-1 0 0,1-1 0 0 0,33 32 1 0 0,-42-47-3 0 0,0-1 0 0 0,0-1-1 0 0,1 0 1 0 0,0-1 0 0 0,1-1 0 0 0,-1 0 0 0 0,2 0-1 0 0,-1-1 1 0 0,1-1 0 0 0,-1-1 0 0 0,1 0 0 0 0,1-1-1 0 0,27 3 1 0 0,-25-5 0 0 0,1-1-1 0 0,-1 0 1 0 0,1-2-1 0 0,-1 0 0 0 0,1-1 1 0 0,-1-1-1 0 0,0 0 1 0 0,0-2-1 0 0,-1 0 1 0 0,0-1-1 0 0,0 0 1 0 0,0-1-1 0 0,-1-2 0 0 0,0 1 1 0 0,-1-2-1 0 0,0 0 1 0 0,-1 0-1 0 0,0-2 1 0 0,-1 0-1 0 0,0 0 0 0 0,-1-1 1 0 0,14-21-1 0 0,9-24 9 0 0,-2-1-1 0 0,-4-1 0 0 0,-1-1 0 0 0,-4-2 1 0 0,-2 0-1 0 0,23-121 0 0 0,-37 129-4 0 0,-2 0-1 0 0,-2 0 0 0 0,-3 0 0 0 0,-2 0 1 0 0,-2 0-1 0 0,-4 0 0 0 0,-1 0 0 0 0,-3 1 0 0 0,-2 0 1 0 0,-3 1-1 0 0,-2 1 0 0 0,-2 0 0 0 0,-3 2 1 0 0,-35-59-1 0 0,50 96-3 0 0,-1 0-1 0 0,-1 1 1 0 0,0 1-1 0 0,0 0 1 0 0,-1 0-1 0 0,-1 1 1 0 0,0 0-1 0 0,0 1 1 0 0,-1 0-1 0 0,-22-12 1 0 0,23 17 0 0 0,0-1 0 0 0,0 2 1 0 0,0 0-1 0 0,0 0 0 0 0,-1 1 0 0 0,1 1 0 0 0,-1 0 1 0 0,0 0-1 0 0,1 2 0 0 0,-1-1 0 0 0,0 2 1 0 0,0-1-1 0 0,-21 6 0 0 0,10-1 1 0 0,1 0-1 0 0,0 2 1 0 0,1 1-1 0 0,0 1 1 0 0,0 1 0 0 0,1 1-1 0 0,-25 16 1 0 0,16-5 0 0 0,1 1 1 0 0,1 1-1 0 0,-49 55 1 0 0,-5 15 5 0 0,-111 167-1 0 0,159-206 0 0 0,2 2-1 0 0,3 1 1 0 0,2 1-1 0 0,-36 119 0 0 0,40-94 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0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86 16280 0 0,'0'0'1103'0'0,"-4"1"-775"0"0,-8 6-137 0 0,0-1 0 0 0,1 2 0 0 0,0-1-1 0 0,0 1 1 0 0,1 1 0 0 0,0 0 0 0 0,0 1-1 0 0,1 0 1 0 0,1 0 0 0 0,0 1 0 0 0,0 0-1 0 0,1 0 1 0 0,-7 15 0 0 0,-8 18 43 0 0,2 1 0 0 0,-19 62 1 0 0,-45 244 523 0 0,63-248-632 0 0,3 5-39 0 0,4 1 1 0 0,5 1 0 0 0,4 0 0 0 0,12 126-1 0 0,84 435 371 0 0,73 39-170 0 0,-148-657-271 0 0,2-1-1 0 0,2-1 1 0 0,45 81 0 0 0,-47-101 11 0 0,1-1 1 0 0,2-1-1 0 0,1 0 0 0 0,1-1 0 0 0,2-2 1 0 0,44 38-1 0 0,-59-56-15 0 0,1-1-1 0 0,0 0 1 0 0,1 0 0 0 0,0-1-1 0 0,0 0 1 0 0,0-1 0 0 0,1-1 0 0 0,-1 0-1 0 0,1 0 1 0 0,0-2 0 0 0,0 1-1 0 0,0-2 1 0 0,0 1 0 0 0,1-2-1 0 0,24-2 1 0 0,-22 0 1 0 0,0 0 1 0 0,0-2-1 0 0,-1 0 0 0 0,1-1 0 0 0,-1-1 0 0 0,0 0 1 0 0,0-1-1 0 0,-1 0 0 0 0,1-1 0 0 0,-2-1 1 0 0,1 0-1 0 0,19-18 0 0 0,-7 4 4 0 0,-1-2-1 0 0,-1 0 1 0 0,-1-2 0 0 0,-2 0 0 0 0,0-1-1 0 0,-2-1 1 0 0,-1-1 0 0 0,-2-1 0 0 0,17-42-1 0 0,-6-11 14 0 0,-3-1-1 0 0,-4-1 1 0 0,-4-1-1 0 0,8-141 1 0 0,-20 95 8 0 0,-6-1 1 0 0,-25-182-1 0 0,-1 150-7 0 0,-6 2-1 0 0,-64-178 1 0 0,-140-307 52 0 0,202 557-71 0 0,11 28-1 0 0,-3 1 1 0 0,-2 2-1 0 0,-43-64 0 0 0,60 105-7 0 0,0 0 0 0 0,-2 2 0 0 0,0-1 0 0 0,-1 2 0 0 0,-1 0 0 0 0,-1 2 0 0 0,0-1 0 0 0,-1 2 0 0 0,-1 1-1 0 0,0 0 1 0 0,0 1 0 0 0,-35-13 0 0 0,47 22-3 0 0,-1 1 0 0 0,0 0 0 0 0,0 1 0 0 0,0 0 0 0 0,0 0-1 0 0,0 1 1 0 0,0 0 0 0 0,0 0 0 0 0,0 1 0 0 0,0 1 0 0 0,0-1-1 0 0,0 1 1 0 0,0 1 0 0 0,1 0 0 0 0,-1 0 0 0 0,1 0 0 0 0,0 1 0 0 0,0 1-1 0 0,0-1 1 0 0,0 1 0 0 0,1 1 0 0 0,-11 9 0 0 0,-1 2 2 0 0,1 1 0 0 0,1 1 0 0 0,0 0 1 0 0,1 2-1 0 0,1 0 0 0 0,-21 41 0 0 0,7-4 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0:5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 13768 0 0,'-4'-4'422'0'0,"1"-1"-374"0"0,0 2 77 0 0,1 0 1 0 0,0-1-1 0 0,-1 1 0 0 0,1-1 1 0 0,0 1-1 0 0,0-1 0 0 0,1 0 1 0 0,-1 0-1 0 0,1 1 0 0 0,0-1 1 0 0,-1-7-1 0 0,-1 5 336 0 0,-4-11 2107 0 0,10 15-1492 0 0,10 10-820 0 0,8 11-127 0 0,2-1 0 0 0,1-1 0 0 0,0-2 0 0 0,1 0 0 0 0,0-1 0 0 0,1-2 0 0 0,48 16 0 0 0,-35-17-46 0 0,1-3-1 0 0,-1-1 1 0 0,1-2-1 0 0,56 1 1 0 0,160-17 108 0 0,-30 0-73 0 0,323 35 115 0 0,-321-17-169 0 0,-81-5-29 0 0,25 2-3 0 0,152 11 36 0 0,-322-15-68 0 0,211 25 31 0 0,-169-17-15 0 0,50 16-1 0 0,-85-21-12 0 0,491 179 129 0 0,-455-161-97 0 0,71 21 0 0 0,-97-36-26 0 0,1-1-1 0 0,0-1 1 0 0,0-1 0 0 0,0-1-1 0 0,1-1 1 0 0,29-1 0 0 0,12-9 13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7:2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644 653 14064 0 0,'-8'-14'175'0'0,"0"0"0"0"0,0 1 0 0 0,-1 1 0 0 0,-1-1 0 0 0,0 2 0 0 0,-1-1 0 0 0,-20-16 0 0 0,27 24-119 0 0,0 1 1 0 0,-1 0 0 0 0,1 0 0 0 0,0 1 0 0 0,-1-1 0 0 0,0 1 0 0 0,1 0 0 0 0,-1 0 0 0 0,0 1-1 0 0,0-1 1 0 0,0 1 0 0 0,0 0 0 0 0,-1 0 0 0 0,1 1 0 0 0,0 0 0 0 0,0-1 0 0 0,0 2-1 0 0,0-1 1 0 0,-1 1 0 0 0,1 0 0 0 0,0 0 0 0 0,0 0 0 0 0,0 0 0 0 0,0 1 0 0 0,0 0 0 0 0,-8 5-1 0 0,5 0 44 0 0,0 0-1 0 0,1 1 1 0 0,0 0-1 0 0,0 0 0 0 0,1 0 1 0 0,0 1-1 0 0,0 0 0 0 0,-8 18 1 0 0,8-15-60 0 0,-8 16 21 0 0,2 1 1 0 0,1 0-1 0 0,1 1 0 0 0,1 0 0 0 0,2 0 1 0 0,-6 53-1 0 0,8-22-7 0 0,2-1 1 0 0,8 88-1 0 0,-2-109-32 0 0,2 0 0 0 0,2-1-1 0 0,2 1 1 0 0,1-1 0 0 0,2-1 0 0 0,1 0-1 0 0,23 44 1 0 0,-24-59-12 0 0,1 0 0 0 0,1-1 0 0 0,0-1 0 0 0,2 0 0 0 0,0-1 0 0 0,1-1 0 0 0,1 0 0 0 0,1-1 0 0 0,0-1 0 0 0,2-1 0 0 0,-1-1 0 0 0,31 15 0 0 0,-29-18-3 0 0,0-1 0 0 0,1-1 0 0 0,1-1 0 0 0,0-1 0 0 0,0-1 0 0 0,0-1 0 0 0,0-1-1 0 0,1-1 1 0 0,0-1 0 0 0,-1-1 0 0 0,1-2 0 0 0,0 0 0 0 0,0-2 0 0 0,-1-1 0 0 0,0 0 0 0 0,1-2 0 0 0,-2-1 0 0 0,1-1 0 0 0,-1-1 0 0 0,28-14-1 0 0,-22 7 2 0 0,0-1 0 0 0,0-1-1 0 0,-2-1 1 0 0,0-1-1 0 0,-2-2 1 0 0,0-1-1 0 0,-1-1 1 0 0,34-45-1 0 0,-33 35 1 0 0,-2-1-1 0 0,-2-1 1 0 0,-1-1-1 0 0,-2-1 0 0 0,-1-1 1 0 0,18-66-1 0 0,-24 64-2 0 0,-1-1 0 0 0,-3 0 0 0 0,-1 0 0 0 0,-3 0 0 0 0,-1-1 0 0 0,-2 0 0 0 0,-1 1 0 0 0,-3-1 0 0 0,-1 1 0 0 0,-3 0-1 0 0,-1 1 1 0 0,-2-1 0 0 0,-1 2 0 0 0,-3 0 0 0 0,-20-41 0 0 0,13 42 0 0 0,0 1 0 0 0,-3 1 0 0 0,-57-67 0 0 0,61 81-2 0 0,-2 1 0 0 0,-1 2 0 0 0,0 0 0 0 0,-2 1-1 0 0,0 2 1 0 0,-41-21 0 0 0,25 18 1 0 0,-1 1 0 0 0,-1 3 0 0 0,0 2 0 0 0,-1 1 0 0 0,-1 3-1 0 0,0 1 1 0 0,0 3 0 0 0,0 1 0 0 0,-54 2 0 0 0,71 4-2 0 0,0 1 0 0 0,1 2-1 0 0,-1 0 1 0 0,1 2 0 0 0,0 1-1 0 0,0 2 1 0 0,1 0 0 0 0,0 2 0 0 0,1 0-1 0 0,0 2 1 0 0,1 1 0 0 0,0 2 0 0 0,1 0-1 0 0,1 1 1 0 0,-38 37 0 0 0,45-36-1 0 0,1 0 1 0 0,1 1-1 0 0,0 1 1 0 0,1 0-1 0 0,2 1 1 0 0,-17 39 0 0 0,15-25 0 0 0,1 1 1 0 0,2 0-1 0 0,-8 59 1 0 0,9-10-2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0:12:4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14064 0 0,'6'-2'433'0'0,"23"-9"345"0"0,44-23 0 0 0,-56 24-555 0 0,1 1 1 0 0,0 1 0 0 0,0 0-1 0 0,1 1 1 0 0,0 1-1 0 0,0 1 1 0 0,1 1-1 0 0,32-3 1 0 0,-21 7 124 0 0,0 1 0 0 0,0 2 1 0 0,57 12-1 0 0,-67-12-257 0 0,0-1 1 0 0,0 0-1 0 0,0-2 1 0 0,0 0-1 0 0,0-1 1 0 0,0-2-1 0 0,-1 0 0 0 0,1-1 1 0 0,26-8-1 0 0,45-8 55 0 0,-84 19-130 0 0,1 0-1 0 0,-1 1 1 0 0,0 0-1 0 0,0 1 1 0 0,1-1-1 0 0,-1 1 1 0 0,0 1-1 0 0,0 0 1 0 0,0 0-1 0 0,11 5 1 0 0,5 3 50 0 0,43 28 1 0 0,-50-27-40 0 0,-1-2 1 0 0,2 0-1 0 0,-1 0 1 0 0,36 11-1 0 0,-36-18-14 0 0,0 0 0 0 0,-1-1-1 0 0,1-1 1 0 0,0-1 0 0 0,0 0 0 0 0,-1-1-1 0 0,1-1 1 0 0,-1 0 0 0 0,21-7-1 0 0,38-7 20 0 0,-7 0-6 0 0,-55 13-19 0 0,0 0 0 0 0,-1 0 0 0 0,2 1 0 0 0,-1 1 1 0 0,0 1-1 0 0,0 0 0 0 0,1 0 0 0 0,-1 1 0 0 0,14 2 0 0 0,-10 1 5 0 0,0 1-1 0 0,0 0 0 0 0,0 1 0 0 0,16 8 0 0 0,150 58 45 0 0,12-24-18 0 0,-46-15-2 0 0,62 13 1 0 0,-200-44-28 0 0,0 0 1 0 0,0 0-1 0 0,0-1 0 0 0,0-1 1 0 0,0 0-1 0 0,0 0 0 0 0,16-5 0 0 0,27-2 37 0 0,10 0 2 0 0,108-25 0 0 0,-3-1-8 0 0,170-6 0 0 0,-197 25-39 0 0,234-32 15 0 0,-317 41-12 0 0,-40 3-2 0 0,1 0-1 0 0,0 2 1 0 0,-1 0-1 0 0,1 1 1 0 0,0 1-1 0 0,-1 1 1 0 0,31 7-1 0 0,21 13-15 0 0,83 37-1 0 0,-69-30-4 0 0,-58-22 11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7:2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787 213 13168 0 0,'0'0'1146'0'0,"-4"0"-822"0"0,4 1-302 0 0,-1-1 0 0 0,0 0-1 0 0,1 0 1 0 0,-1 0 0 0 0,1 0-1 0 0,-1 1 1 0 0,0-1 0 0 0,1 0-1 0 0,-1 0 1 0 0,1 0 0 0 0,-1 0-1 0 0,1-1 1 0 0,-1 1 0 0 0,0 0-1 0 0,1 0 1 0 0,-1 0 0 0 0,1 0-1 0 0,-1-1 1 0 0,1 1 0 0 0,-1 0-1 0 0,1 0 1 0 0,-1-1 0 0 0,1 1-1 0 0,-1 0 1 0 0,1-1 0 0 0,-1 1 0 0 0,1-1-1 0 0,-1 1 1 0 0,1 0 0 0 0,0-1-1 0 0,-1 1 1 0 0,1-1 0 0 0,0 1-1 0 0,-1-1 1 0 0,1 0 0 0 0,0 0-1 0 0,-2-29 885 0 0,3 14-919 0 0,-2 11 36 0 0,1 0 0 0 0,-1 0 0 0 0,0-1 0 0 0,0 1 0 0 0,0 0 0 0 0,-1 0 0 0 0,1 1 0 0 0,-1-1 0 0 0,-1 0 0 0 0,1 0 0 0 0,-1 1 0 0 0,1 0 0 0 0,-1-1 0 0 0,0 1 0 0 0,-1 0 0 0 0,1 0 0 0 0,-1 1 0 0 0,0-1 0 0 0,0 1 0 0 0,0 0 0 0 0,-6-4 0 0 0,-6-2 18 0 0,0 0 1 0 0,0 1-1 0 0,-1 1 1 0 0,-32-9-1 0 0,38 13-28 0 0,1 1-1 0 0,-1 0 1 0 0,-1 1-1 0 0,1 0 1 0 0,0 0-1 0 0,0 1 1 0 0,0 1-1 0 0,-18 2 1 0 0,-2 4 23 0 0,-50 18 0 0 0,69-21-29 0 0,-15 5 4 0 0,2 1 0 0 0,-1 1 0 0 0,1 1 0 0 0,1 1 0 0 0,0 1 0 0 0,1 2 0 0 0,1 0 0 0 0,0 1 0 0 0,1 1 0 0 0,-32 38 0 0 0,46-46-7 0 0,0 1-1 0 0,0 0 0 0 0,1 1 0 0 0,1-1 1 0 0,0 1-1 0 0,0 1 0 0 0,2-1 0 0 0,-1 0 0 0 0,1 1 1 0 0,1 0-1 0 0,1 0 0 0 0,-1 0 0 0 0,2-1 0 0 0,0 1 1 0 0,1 0-1 0 0,0 0 0 0 0,0 0 0 0 0,5 14 0 0 0,3 10 3 0 0,1 0 0 0 0,3 0-1 0 0,0-1 1 0 0,34 60 0 0 0,-32-69-2 0 0,2 0 0 0 0,1-1 0 0 0,2-2 0 0 0,0 1 0 0 0,38 33 0 0 0,127 93 40 0 0,-155-129-32 0 0,-1-1 9 0 0,2-1 0 0 0,0-2 1 0 0,1-1-1 0 0,0-2 0 0 0,68 22 1 0 0,-72-28 1 0 0,1-2 0 0 0,0-1 0 0 0,0-2 0 0 0,0 0 0 0 0,0-2 0 0 0,1-2 0 0 0,48-4 0 0 0,-45-1 3 0 0,0-2 1 0 0,-1-2 0 0 0,0-1-1 0 0,0-1 1 0 0,-1-2-1 0 0,43-24 1 0 0,-26 8 10 0 0,-1-1 0 0 0,-2-3 0 0 0,43-39 0 0 0,-68 53-16 0 0,0-1 0 0 0,-2 0-1 0 0,0-1 1 0 0,-2-2-1 0 0,0 1 1 0 0,-1-2-1 0 0,-2 0 1 0 0,0 0-1 0 0,11-32 1 0 0,-14 26 13 0 0,-1 0 0 0 0,-1 0-1 0 0,-2-1 1 0 0,4-48 0 0 0,-10 74-28 0 0,-1-1 1 0 0,1 1-1 0 0,-1 0 0 0 0,0-1 1 0 0,-1 1-1 0 0,1 0 0 0 0,-1 0 1 0 0,0 0-1 0 0,0 0 0 0 0,0 0 1 0 0,-1 1-1 0 0,0-1 0 0 0,0 1 1 0 0,0 0-1 0 0,-1-1 0 0 0,1 1 1 0 0,-1 1-1 0 0,0-1 0 0 0,0 0 1 0 0,0 1-1 0 0,0 0 0 0 0,-8-4 1 0 0,-10-6 15 0 0,-1 0 0 0 0,0 2 0 0 0,-31-10-1 0 0,12 7 8 0 0,0 3 0 0 0,-73-10 0 0 0,11 2 4 0 0,-536-115 199 0 0,175 38-54 0 0,388 81-148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9T01:47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17983 0 0,'0'0'3235'0'0,"-9"0"-2830"0"0,-6 2-343 0 0,-1 1-1 0 0,1 0 0 0 0,0 1 1 0 0,0 0-1 0 0,1 2 0 0 0,-1 0 1 0 0,1 0-1 0 0,0 1 0 0 0,1 1 1 0 0,-17 12-1 0 0,-135 111 744 0 0,131-102-635 0 0,8-6-82 0 0,1 2 1 0 0,1 1-1 0 0,1 1 1 0 0,-35 54-1 0 0,44-59-56 0 0,1 1 1 0 0,1 1-1 0 0,1 0 0 0 0,2 0 1 0 0,0 1-1 0 0,1 0 1 0 0,-4 28-1 0 0,10-39-10 0 0,1 0-1 0 0,1 0 1 0 0,0-1 0 0 0,1 1 0 0 0,1 0 0 0 0,0-1-1 0 0,7 24 1 0 0,40 95 91 0 0,-6-17-56 0 0,257 1012 104 0 0,-232-777-120 0 0,-15 2-1 0 0,13 581 1 0 0,-75-715-3 0 0,9-207-30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6:17:1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93 16783 0 0,'10'-25'9'0'0,"-6"14"78"0"0,0 0-1 0 0,1 0 1 0 0,0 1-1 0 0,9-14 1 0 0,-50 74 950 0 0,3 1 1 0 0,2 1 0 0 0,-37 85-1 0 0,-63 190-450 0 0,104-259-511 0 0,4 2 0 0 0,3 1 1 0 0,2 1-1 0 0,4 0 0 0 0,4 1 0 0 0,-4 111 0 0 0,18-69 2 0 0,5-2-1 0 0,31 154 0 0 0,75 219 29 0 0,-103-440-98 0 0,48 136 31 0 0,5 24-13 0 0,38 232 53 0 0,-99-423-74 0 0,0-1 1 0 0,0 1 0 0 0,2-1-1 0 0,0 0 1 0 0,10 17 0 0 0,-15-28-6 0 0,1-1 1 0 0,0 1 0 0 0,-1-1-1 0 0,1 0 1 0 0,0 1 0 0 0,0-1-1 0 0,1 0 1 0 0,-1 0 0 0 0,0 0-1 0 0,1 0 1 0 0,-1-1 0 0 0,1 1-1 0 0,-1-1 1 0 0,1 1 0 0 0,0-1-1 0 0,0 0 1 0 0,-1 0 0 0 0,1 0-1 0 0,0 0 1 0 0,0-1 0 0 0,0 1-1 0 0,0-1 1 0 0,0 0 0 0 0,0 0-1 0 0,0 0 1 0 0,0 0 0 0 0,0 0-1 0 0,0-1 1 0 0,0 1 0 0 0,0-1-1 0 0,0 0 1 0 0,5-2 0 0 0,28-16 5 0 0,5-12 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6:18:2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1848 582 18487 0 0,'0'-27'210'0'0,"-1"0"0"0"0,-1 1 1 0 0,-1-1-1 0 0,-12-44 0 0 0,10 57-35 0 0,0 0 1 0 0,-1 0 0 0 0,0 1 0 0 0,-1 0-1 0 0,0 0 1 0 0,-1 0 0 0 0,-1 1 0 0 0,0 0 0 0 0,-21-20-1 0 0,20 22 15 0 0,-1 0 0 0 0,0 0-1 0 0,0 2 1 0 0,-1-1 0 0 0,0 1-1 0 0,-1 1 1 0 0,1 0 0 0 0,-24-8-1 0 0,31 14-151 0 0,0 0 0 0 0,0 0 0 0 0,0 0 0 0 0,-1 0 0 0 0,1 1 0 0 0,0 0 0 0 0,0 0 0 0 0,0 1 0 0 0,0-1 0 0 0,0 1 0 0 0,-1 0-1 0 0,1 0 1 0 0,0 1 0 0 0,1-1 0 0 0,-1 1 0 0 0,0 0 0 0 0,0 1 0 0 0,1-1 0 0 0,-1 1 0 0 0,1 0 0 0 0,0 0 0 0 0,0 0-1 0 0,0 1 1 0 0,0-1 0 0 0,1 1 0 0 0,0 0 0 0 0,-1 0 0 0 0,-2 6 0 0 0,-140 208 318 0 0,125-186-327 0 0,-5 11-8 0 0,2 0 0 0 0,2 2 0 0 0,2 1 0 0 0,2 0 0 0 0,-16 63 0 0 0,26-77-10 0 0,1 0-1 0 0,2 0 1 0 0,1 1 0 0 0,2 0-1 0 0,1-1 1 0 0,2 1-1 0 0,1 0 1 0 0,1 0 0 0 0,8 33-1 0 0,-5-46-9 0 0,0 1 1 0 0,1-1-1 0 0,1-1 0 0 0,1 0 0 0 0,1 0 0 0 0,0-1 0 0 0,2 0 1 0 0,0 0-1 0 0,1-2 0 0 0,21 23 0 0 0,-12-18 3 0 0,2-1 0 0 0,0-1 0 0 0,1-1 1 0 0,1-1-1 0 0,0-1 0 0 0,41 17 0 0 0,14-2 5 0 0,1-3 1 0 0,2-5 0 0 0,0-2-1 0 0,95 9 1 0 0,-117-23-8 0 0,0-2 1 0 0,1-3 0 0 0,-1-3 0 0 0,1-2-1 0 0,88-16 1 0 0,-53-1-6 0 0,-2-4 0 0 0,157-61 1 0 0,-211 67 1 0 0,-1-2 0 0 0,-1-2 0 0 0,0-1 0 0 0,-2-2 0 0 0,67-58 0 0 0,-46 28-2 0 0,-3-3-1 0 0,72-95 1 0 0,-111 132 2 0 0,-2-1 1 0 0,0-1-1 0 0,-2 0 1 0 0,0-1-1 0 0,-2-1 0 0 0,-1 0 1 0 0,0 0-1 0 0,-2-1 1 0 0,-1 0-1 0 0,5-36 1 0 0,-11 45 0 0 0,0 0 0 0 0,0 0-1 0 0,-2-1 1 0 0,0 1 0 0 0,-1 0 0 0 0,-1 0-1 0 0,0 0 1 0 0,-1 0 0 0 0,-1 1 0 0 0,-1 0 0 0 0,0 0-1 0 0,-1 0 1 0 0,-1 1 0 0 0,-1 0 0 0 0,0 0 0 0 0,0 1-1 0 0,-15-16 1 0 0,-3 0 0 0 0,-1 2 0 0 0,-1 1 0 0 0,-2 1 0 0 0,0 2 0 0 0,-2 1 0 0 0,-36-19 0 0 0,-220-96 0 0 0,254 123 0 0 0,-18-7 0 0 0,0 3 0 0 0,-1 2 1 0 0,-1 2-1 0 0,0 3 0 0 0,-1 2 0 0 0,0 3 0 0 0,0 2 0 0 0,-1 2 0 0 0,0 3 0 0 0,1 3 0 0 0,-1 2 0 0 0,-107 23 1 0 0,34 12 2 0 0,1 6-1 0 0,3 5 1 0 0,2 5 0 0 0,-155 97 0 0 0,210-110-1 0 0,2 4 0 0 0,1 2 0 0 0,3 3 0 0 0,3 2 0 0 0,1 3 0 0 0,4 3 0 0 0,-69 94 0 0 0,107-129-1 0 0,1-1 0 0 0,2 2 1 0 0,0 0-1 0 0,2 1 0 0 0,1 0 0 0 0,1 1 0 0 0,2 0 0 0 0,0 0 0 0 0,2 1 0 0 0,1 0 0 0 0,2 0 0 0 0,1 0 1 0 0,0 1-1 0 0,3-1 0 0 0,0 0 0 0 0,2 0 0 0 0,1 1 0 0 0,1-2 0 0 0,2 1 0 0 0,1-1 0 0 0,1 0 0 0 0,20 43 1 0 0,11 16 3 0 0,3-3 0 0 0,4-1 1 0 0,101 135-1 0 0,-117-184-3 0 0,0-1 0 0 0,2-1 1 0 0,2-2-1 0 0,0-1 0 0 0,74 45 1 0 0,-51-41-1 0 0,1-3 1 0 0,2-2 0 0 0,93 28 0 0 0,-114-43 2 0 0,0-3 0 0 0,1-1 0 0 0,0-2 0 0 0,1-2 0 0 0,-1-1 0 0 0,1-3-1 0 0,0-1 1 0 0,0-2 0 0 0,-1-2 0 0 0,1-1 0 0 0,-1-3 0 0 0,-1-1 0 0 0,1-2 0 0 0,54-23 0 0 0,-21-1 7 0 0,-2-2 1 0 0,88-62 0 0 0,-120 70-5 0 0,-2-1 0 0 0,-1-2 0 0 0,-2-1-1 0 0,-1-2 1 0 0,38-51 0 0 0,213-335 63 0 0,-269 394-62 0 0,-1 0 0 0 0,0-1 0 0 0,-3-1 0 0 0,0-1 0 0 0,-2 0 0 0 0,-1 0 0 0 0,-1-1 0 0 0,7-61 0 0 0,-15 84-5 0 0,0 0-1 0 0,0 0 1 0 0,-1 0 0 0 0,0 0 0 0 0,-1 0-1 0 0,1 0 1 0 0,-1 0 0 0 0,-1 0 0 0 0,0 0 0 0 0,0 1-1 0 0,0-1 1 0 0,-1 1 0 0 0,0 0 0 0 0,0 0-1 0 0,-1 0 1 0 0,0 1 0 0 0,0-1 0 0 0,-1 1-1 0 0,-9-8 1 0 0,-7-3 7 0 0,-2 0 0 0 0,0 2 0 0 0,0 0 1 0 0,-34-13-1 0 0,13 5 2 0 0,-513-238 101 0 0,454 214-104 0 0,-9-1 9 0 0,-2 5 1 0 0,-2 5-1 0 0,-208-40 0 0 0,268 70-10 0 0,0 1 0 0 0,0 4 0 0 0,-1 1 0 0 0,1 4 1 0 0,0 1-1 0 0,0 4 0 0 0,-110 25 0 0 0,123-19-3 0 0,1 1-1 0 0,0 3 1 0 0,1 1 0 0 0,1 2 0 0 0,1 2 0 0 0,0 1 0 0 0,2 2 0 0 0,1 2 0 0 0,1 2 0 0 0,-48 49 0 0 0,18-7 5 0 0,2 3 0 0 0,4 3 0 0 0,4 2 0 0 0,3 3 0 0 0,4 2 0 0 0,3 2 0 0 0,-48 126 0 0 0,81-175-7 0 0,2 1 1 0 0,1 0 0 0 0,1 1 0 0 0,3 0-1 0 0,1 0 1 0 0,2 0 0 0 0,1 0 0 0 0,6 53-1 0 0,-1-63 0 0 0,2 0-1 0 0,1-1 0 0 0,1 1 0 0 0,1-1 1 0 0,2-1-1 0 0,1 0 0 0 0,1 0 1 0 0,1-1-1 0 0,1-1 0 0 0,1 0 0 0 0,2-1 1 0 0,19 22-1 0 0,26 22 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6:19:0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25 569 11856 0 0,'-4'-2'136'0'0,"2"2"-114"0"0,1 0 0 0 0,0 0 1 0 0,0-1-1 0 0,0 1 1 0 0,0 0-1 0 0,-1-1 0 0 0,1 1 1 0 0,0-1-1 0 0,0 1 1 0 0,0-1-1 0 0,0 0 0 0 0,0 1 1 0 0,0-1-1 0 0,0 0 1 0 0,0 0-1 0 0,1 0 0 0 0,-3-1 1 0 0,13-24 1030 0 0,-4 2-682 0 0,0-6-185 0 0,-5 29-164 0 0,-1 1 1 0 0,0-1-1 0 0,1 0 0 0 0,-1 0 0 0 0,1 0 0 0 0,-1 1 0 0 0,1-1 0 0 0,-1 0 0 0 0,1 1 0 0 0,-1-1 0 0 0,1 0 1 0 0,0 1-1 0 0,0-1 0 0 0,-1 1 0 0 0,1-1 0 0 0,0 1 0 0 0,0-1 0 0 0,-1 1 0 0 0,1-1 0 0 0,0 1 1 0 0,0 0-1 0 0,0 0 0 0 0,0-1 0 0 0,0 1 0 0 0,-1 0 0 0 0,3 0 0 0 0,53-23 1405 0 0,4 8-1372 0 0,1 3 0 0 0,0 2 0 0 0,1 2 0 0 0,0 4 0 0 0,78 3 1 0 0,-88 5-23 0 0,-1-3 1 0 0,0-2-1 0 0,1-2 1 0 0,-1-3-1 0 0,0-2 1 0 0,-1-2 0 0 0,0-2-1 0 0,0-2 1 0 0,54-24-1 0 0,-77 27 9 0 0,-1 2-1 0 0,1 1 1 0 0,1 1-1 0 0,-1 2 1 0 0,1 0-1 0 0,0 2 1 0 0,40 1-1 0 0,7 4 142 0 0,115 19 0 0 0,-128-9-96 0 0,-38-6-4 0 0,1-2 1 0 0,43 2-1 0 0,-37-6-44 0 0,187-5 521 0 0,-172 1-472 0 0,0-2 0 0 0,-1-3 0 0 0,0-1 1 0 0,0-2-1 0 0,-1-2 0 0 0,68-32 0 0 0,-81 33-41 0 0,0 1-1 0 0,0 1 1 0 0,40-7-1 0 0,26-8 29 0 0,-13 4 49 0 0,0 4 0 0 0,2 3-1 0 0,114-3 1 0 0,112 8 219 0 0,64-5 119 0 0,-266 4-263 0 0,176 4 0 0 0,-227 13-161 0 0,-1 3 0 0 0,-1 3 0 0 0,59 19 0 0 0,-46-12-33 0 0,119 44-4 0 0,-76-22-1 0 0,-81-33 0 0 0,-1-1 0 0 0,2-1 0 0 0,49 1 0 0 0,49 9 0 0 0,106 19 0 0 0,-59-11 2 0 0,189 25 90 0 0,-71-7 123 0 0,-11-2 99 0 0,75 35 71 0 0,-117-3-136 0 0,-233-69-236 0 0,-8-2-11 0 0,35 13 44 0 0,0-2 0 0 0,1-2 0 0 0,0-1 0 0 0,64 5 0 0 0,-14-6 1 0 0,-51-4-24 0 0,0-2 0 0 0,39-2 0 0 0,73-7 85 0 0,-73 14-55 0 0,-20 0-24 0 0,7 0 1 0 0,0 3 0 0 0,77 22 0 0 0,2 1-9 0 0,50-3-3 0 0,-164-28-15 0 0,0 0 0 0 0,-1-2 0 0 0,1-1 0 0 0,52-9 0 0 0,-55 5-3 0 0,221-58 0 0 0,-171 42 0 0 0,0 4 0 0 0,1 4 0 0 0,95-6 0 0 0,-138 18 0 0 0,0 2 0 0 0,0 1 0 0 0,62 12 0 0 0,39 2 0 0 0,172 13 0 0 0,-230-20 0 0 0,348 30 0 0 0,-243-24 0 0 0,-2 16 55 0 0,-14-3 4 0 0,-7-8-11 0 0,-68-7 8 0 0,1-4-1 0 0,99-3 0 0 0,-138-7-31 0 0,0-3 0 0 0,0-1-1 0 0,0-3 1 0 0,64-19 0 0 0,134-59 104 0 0,35-16-13 0 0,-223 79-52 0 0,106-24 0 0 0,-133 41-45 0 0,0 1 0 0 0,43 1 0 0 0,52-6 24 0 0,-75 1-15 0 0,0 3 0 0 0,77 1 1 0 0,-73 9-6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02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774 297 18087 0 0,'-34'-4'89'0'0,"0"1"0"0"0,-1 2 0 0 0,1 2 0 0 0,0 0 0 0 0,0 3 0 0 0,0 1 0 0 0,0 1 0 0 0,1 2 0 0 0,-45 16 0 0 0,56-15 9 0 0,0 0 1 0 0,0 1 0 0 0,1 1-1 0 0,-24 17 1 0 0,34-20-67 0 0,1 1 0 0 0,0 0 0 0 0,0 0 1 0 0,1 1-1 0 0,0 0 0 0 0,1 1 0 0 0,0 0 0 0 0,1 0 0 0 0,-7 13 0 0 0,-13 32 115 0 0,1 0-1 0 0,4 2 1 0 0,1 0 0 0 0,4 1-1 0 0,2 1 1 0 0,-14 118-1 0 0,26-144-130 0 0,2 0 0 0 0,1 0-1 0 0,2 0 1 0 0,1 0 0 0 0,1 0 0 0 0,2 0 0 0 0,2-1-1 0 0,1 0 1 0 0,1 0 0 0 0,2-1 0 0 0,2-1 0 0 0,0 0-1 0 0,2-1 1 0 0,21 30 0 0 0,-27-47-13 0 0,0-1 0 0 0,1-1 0 0 0,1 0 0 0 0,0 0 0 0 0,0-1 0 0 0,1-1 0 0 0,0 0 0 0 0,0 0 0 0 0,1-2 0 0 0,1 0 0 0 0,-1 0-1 0 0,1-1 1 0 0,0-1 0 0 0,0-1 0 0 0,0 0 0 0 0,1-1 0 0 0,0 0 0 0 0,23 0 0 0 0,-7-2 1 0 0,0-1-1 0 0,0-1 1 0 0,0-2-1 0 0,0-1 1 0 0,-1-2-1 0 0,1-1 1 0 0,-1-1-1 0 0,35-15 1 0 0,92-49 11 0 0,-40 17-6 0 0,-90 41-7 0 0,0 0 0 0 0,-1-2-1 0 0,0-1 1 0 0,-1-1 0 0 0,-2-1 0 0 0,0-1 0 0 0,24-26-1 0 0,-3-5 4 0 0,-2-2-1 0 0,43-68 0 0 0,-41 55 1 0 0,-20 33-4 0 0,-2-1 1 0 0,-1-1-1 0 0,-2-1 0 0 0,-1 0 1 0 0,21-63-1 0 0,-30 64 0 0 0,-1 0 0 0 0,-3-1 0 0 0,-1 0 0 0 0,-1 1-1 0 0,-2-64 1 0 0,-4 77 0 0 0,0 1 0 0 0,-1-1 0 0 0,-2 1 0 0 0,0-1 0 0 0,-1 1 0 0 0,-1 1 0 0 0,-1-1 0 0 0,-1 1 0 0 0,-1 0 0 0 0,-19-29 0 0 0,13 26 1 0 0,-1 0-1 0 0,-1 0 1 0 0,-2 2-1 0 0,0 0 1 0 0,-1 2-1 0 0,0 0 1 0 0,-2 1-1 0 0,0 2 1 0 0,-39-22 0 0 0,45 30-2 0 0,1 1 1 0 0,-1 1 0 0 0,0 0-1 0 0,0 1 1 0 0,0 1 0 0 0,-1 1-1 0 0,1 0 1 0 0,-1 1-1 0 0,0 1 1 0 0,0 1 0 0 0,1 1-1 0 0,-1 0 1 0 0,0 1 0 0 0,0 1-1 0 0,1 1 1 0 0,-24 8 0 0 0,3 2 0 0 0,2 2 1 0 0,-1 2 0 0 0,2 1 0 0 0,1 1-1 0 0,-61 49 1 0 0,-143 146 3 0 0,220-198-4 0 0,-35 36 2 0 0,-72 92 0 0 0,103-115 1 0 0,1 1 1 0 0,1 1-1 0 0,2 1 0 0 0,1 0 0 0 0,-13 40 1 0 0,28-70-4 0 0,1 0 1 0 0,-1 1-1 0 0,1 0 1 0 0,0-1-1 0 0,0 1 1 0 0,1 0-1 0 0,-1-1 1 0 0,1 1-1 0 0,0 0 1 0 0,0 0-1 0 0,0 0 1 0 0,0-1-1 0 0,1 1 1 0 0,-1 0-1 0 0,1 0 1 0 0,0-1-1 0 0,0 1 1 0 0,0-1-1 0 0,1 1 1 0 0,-1-1-1 0 0,1 1 1 0 0,0-1-1 0 0,0 0 1 0 0,0 0-1 0 0,1 0 1 0 0,-1 0-1 0 0,1 0 1 0 0,-1 0-1 0 0,1-1 1 0 0,6 5-1 0 0,22 12 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02:2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17287 0 0,'152'-38'1230'0'0,"-27"8"-756"0"0,-96 22-428 0 0,74-24 189 0 0,2 5 0 0 0,0 4 0 0 0,116-8 0 0 0,-66 22 57 0 0,272 20 1 0 0,545 154 348 0 0,-77-8-125 0 0,-103-105-197 0 0,6-46-20 0 0,-614-6-245 0 0,1802-69 298 0 0,-1824 60-336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04:3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878 508 18791 0 0,'-3'-4'-18'0'0,"-1"0"1"0"0,0 1-1 0 0,0-1 0 0 0,0 1 0 0 0,0 0 0 0 0,-1 0 0 0 0,1 1 0 0 0,-8-4 0 0 0,8 5 1 0 0,1 1 0 0 0,-1 0 0 0 0,0-1 0 0 0,1 1 0 0 0,-1 1 0 0 0,1-1 0 0 0,-1 1-1 0 0,1-1 1 0 0,-1 1 0 0 0,1 0 0 0 0,-1 0 0 0 0,1 0 0 0 0,0 1 0 0 0,-4 1 0 0 0,-3 2 12 0 0,-1 1 0 0 0,1 1-1 0 0,1-1 1 0 0,-1 1 0 0 0,1 1-1 0 0,0 0 1 0 0,1 0 0 0 0,-10 12 0 0 0,-60 86 19 0 0,37-46-9 0 0,16-24 14 0 0,2 0 1 0 0,2 2-1 0 0,1 0 1 0 0,2 1-1 0 0,-16 51 0 0 0,11-14-3 0 0,-24 148 0 0 0,42-191-14 0 0,2 1 0 0 0,1 57 0 0 0,2-80-2 0 0,1-1 0 0 0,0 0 0 0 0,0 0 1 0 0,1 0-1 0 0,0 0 0 0 0,1 0 1 0 0,0 0-1 0 0,1-1 0 0 0,0 1 0 0 0,0-1 1 0 0,1 0-1 0 0,0 0 0 0 0,7 8 0 0 0,-5-11 0 0 0,0 1 0 0 0,1-1 0 0 0,-1-1 0 0 0,1 1 0 0 0,0-1 0 0 0,1-1 0 0 0,-1 1 0 0 0,1-1 0 0 0,0-1 0 0 0,0 0 0 0 0,0 0 0 0 0,0 0 0 0 0,1-2 0 0 0,17 3 0 0 0,10-2 3 0 0,-1-2 0 0 0,56-6 0 0 0,-70 4 2 0 0,31-4-3 0 0,0-2 0 0 0,74-23 0 0 0,102-44 3 0 0,-31 9-6 0 0,-161 55 1 0 0,0-2 0 0 0,-1-2 0 0 0,-1-1 0 0 0,0-1 0 0 0,-1-2 0 0 0,-1-1 0 0 0,44-36 0 0 0,-64 45 0 0 0,-1 0 0 0 0,0 0 0 0 0,0-2 0 0 0,-1 1 0 0 0,-1-1 0 0 0,0-1 0 0 0,-1 0 0 0 0,0 0 0 0 0,-1-1 0 0 0,-1 0 0 0 0,-1 0 0 0 0,0-1 0 0 0,0 0 0 0 0,-2 0 0 0 0,0 0 0 0 0,-1-1 0 0 0,0 1 0 0 0,-2-1 0 0 0,0-24 0 0 0,-3 13 0 0 0,-2 0 0 0 0,-1 0 0 0 0,-1 0 0 0 0,-1 1 0 0 0,-12-30 0 0 0,-65-130 0 0 0,59 136 0 0 0,0 0 0 0 0,-2 1 0 0 0,-3 1 0 0 0,-1 1 0 0 0,-43-48 0 0 0,51 70 0 0 0,-1 1 0 0 0,-2 1 0 0 0,0 1 0 0 0,-2 1 0 0 0,-1 1 0 0 0,0 2 0 0 0,-1 1 0 0 0,-35-15 0 0 0,43 22 1 0 0,0 2 0 0 0,-1 1 0 0 0,1 0 0 0 0,-2 2 0 0 0,1 1 0 0 0,0 1 0 0 0,-1 0 0 0 0,0 2 0 0 0,0 1 0 0 0,0 1 0 0 0,0 1 0 0 0,0 1 0 0 0,1 1 0 0 0,-1 1 0 0 0,-35 11 0 0 0,18 0 3 0 0,1 3 0 0 0,1 1 0 0 0,1 2 0 0 0,0 1 0 0 0,2 3 0 0 0,1 0-1 0 0,1 3 1 0 0,1 0 0 0 0,-48 55 0 0 0,25-18 20 0 0,4 2 1 0 0,2 3-1 0 0,-79 149 0 0 0,128-218-24 0 0,-22 42 18 0 0,1 0 0 0 0,3 1 0 0 0,1 1 0 0 0,-12 51-1 0 0,27-84-9 0 0,1 1 0 0 0,0-1-1 0 0,0 1 1 0 0,2-1 0 0 0,-1 1-1 0 0,2-1 1 0 0,-1 1-1 0 0,2-1 1 0 0,0 1 0 0 0,0-1-1 0 0,1 0 1 0 0,1 0 0 0 0,0 0-1 0 0,0 0 1 0 0,1-1 0 0 0,1 1-1 0 0,0-1 1 0 0,0-1-1 0 0,1 1 1 0 0,16 17 0 0 0,21 15 22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07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632 204 18295 0 0,'-67'35'537'0'0,"48"-27"-364"0"0,0 1-1 0 0,0 2 1 0 0,1 0 0 0 0,0 0-1 0 0,1 2 1 0 0,0 0 0 0 0,1 1-1 0 0,-22 25 1 0 0,-140 227 2072 0 0,147-212-2092 0 0,2 1-1 0 0,3 1 1 0 0,2 2 0 0 0,2 0-1 0 0,3 2 1 0 0,-14 78-1 0 0,24-89-70 0 0,3 1 1 0 0,1 0-1 0 0,3 1 0 0 0,2-1 0 0 0,2 0 1 0 0,3 1-1 0 0,1-1 0 0 0,16 57 0 0 0,-11-74-55 0 0,1 0 0 0 0,2-2 1 0 0,2 1-1 0 0,0-2 0 0 0,3 0 0 0 0,0-1 0 0 0,1-1 0 0 0,2-1 0 0 0,1 0 0 0 0,1-2 0 0 0,1-1 1 0 0,1-1-1 0 0,1-1 0 0 0,2-2 0 0 0,-1 0 0 0 0,2-2 0 0 0,40 18 0 0 0,-55-31-18 0 0,1 0-1 0 0,0-1 0 0 0,0 0 1 0 0,1-2-1 0 0,-1 0 0 0 0,0 0 1 0 0,1-2-1 0 0,0 0 0 0 0,-1-1 1 0 0,1 0-1 0 0,-1-2 0 0 0,0 0 1 0 0,0 0-1 0 0,0-2 0 0 0,0 0 1 0 0,-1-1-1 0 0,1 0 1 0 0,-1-1-1 0 0,15-10 0 0 0,0-1 2 0 0,-1-1 1 0 0,-1-2-1 0 0,-1 0 0 0 0,-1-2 0 0 0,-1-1 0 0 0,-1-1 1 0 0,-1-1-1 0 0,22-33 0 0 0,2-17 13 0 0,-3-2 0 0 0,-4-2 1 0 0,34-97-1 0 0,-59 143-16 0 0,30-85 17 0 0,-4-1 1 0 0,-6-2-1 0 0,20-131 0 0 0,-46 190-11 0 0,-4 0-1 0 0,-2 0 1 0 0,-3-1-1 0 0,-13-100 1 0 0,10 145-10 0 0,0 0 1 0 0,-2 0 0 0 0,0 1-1 0 0,-1 0 1 0 0,-1 0-1 0 0,0 0 1 0 0,-1 1 0 0 0,-1 0-1 0 0,-1 0 1 0 0,0 1-1 0 0,-2 1 1 0 0,1 0 0 0 0,-2 0-1 0 0,-26-23 1 0 0,28 28-1 0 0,-1 1 0 0 0,0 1 0 0 0,0 0 1 0 0,-1 0-1 0 0,0 2 0 0 0,-1-1 0 0 0,1 2 1 0 0,-1 0-1 0 0,0 0 0 0 0,0 1 0 0 0,-1 1 1 0 0,1 1-1 0 0,-1 0 0 0 0,1 0 0 0 0,-1 2 1 0 0,0 0-1 0 0,0 0 0 0 0,1 2 0 0 0,-27 4 1 0 0,6 3 0 0 0,0 2 0 0 0,1 1 0 0 0,0 2 1 0 0,1 1-1 0 0,0 1 0 0 0,2 2 1 0 0,-45 33-1 0 0,38-21 0 0 0,2 1 0 0 0,1 2 0 0 0,1 2 0 0 0,2 1 0 0 0,-32 48 0 0 0,-150 239 4 0 0,145-206-8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2T07:07:4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509 201 18087 0 0,'-50'94'623'0'0,"5"1"0"0"0,-34 107 0 0 0,33-83-457 0 0,21-50 174 0 0,3 1 0 0 0,2 0 0 0 0,4 2 0 0 0,3 0 0 0 0,3 1 0 0 0,0 134 0 0 0,13-121-162 0 0,4 1-1 0 0,4-1 1 0 0,3 0 0 0 0,4-2 0 0 0,43 122 0 0 0,88 170 295 0 0,-129-334-432 0 0,3-1-1 0 0,1-1 1 0 0,2-2 0 0 0,1 0 0 0 0,2-2-1 0 0,54 53 1 0 0,-70-77-28 0 0,2 0 1 0 0,0-1-1 0 0,0 0 0 0 0,1-1 0 0 0,0-1 0 0 0,0 0 1 0 0,1-1-1 0 0,1-1 0 0 0,-1-1 0 0 0,1 0 0 0 0,0-2 1 0 0,0 0-1 0 0,33 3 0 0 0,-34-6-2 0 0,1-2-1 0 0,-1 0 1 0 0,0-1-1 0 0,1 0 1 0 0,-1-2-1 0 0,0 0 1 0 0,-1-1-1 0 0,1 0 1 0 0,-1-2-1 0 0,0 0 1 0 0,0 0-1 0 0,-1-2 1 0 0,0 0-1 0 0,23-18 1 0 0,-11 4 2 0 0,-1-2 0 0 0,0 0 0 0 0,-2-2 0 0 0,32-46 0 0 0,67-130 41 0 0,-76 108-29 0 0,-5-2 1 0 0,40-131 0 0 0,26-214 35 0 0,-85 310-39 0 0,8-183-1 0 0,-28 224-3 0 0,-4 1-1 0 0,-26-176 0 0 0,19 224-11 0 0,-1 0 1 0 0,-3 0-1 0 0,-1 1 1 0 0,-2 1-1 0 0,-2 0 1 0 0,-23-41-1 0 0,30 64-3 0 0,-1 0-1 0 0,-1 0 1 0 0,0 1 0 0 0,-1 0-1 0 0,0 1 1 0 0,-2 0-1 0 0,0 2 1 0 0,0-1-1 0 0,-1 2 1 0 0,-1 0 0 0 0,0 1-1 0 0,0 1 1 0 0,-1 0-1 0 0,-35-12 1 0 0,29 14 1 0 0,0 2 0 0 0,0 1 0 0 0,-1 1 0 0 0,1 1 0 0 0,-1 1 0 0 0,0 1 0 0 0,0 2 0 0 0,0 0 0 0 0,-48 9 0 0 0,38-1-1 0 0,0 1 0 0 0,1 2 0 0 0,1 1 0 0 0,0 1 0 0 0,1 2 0 0 0,-40 26 0 0 0,15-1 3 0 0,1 1 0 0 0,2 4 0 0 0,2 1 0 0 0,2 3 0 0 0,3 1 0 0 0,-64 91-1 0 0,15 0 11 0 0,-115 229-1 0 0,145-233-7 0 0,11 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5B8D0D4-80F9-BBA1-8297-2A874BAD93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26F190B-5EDC-7F22-C493-3758B18605B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E605192-42B1-FC31-9E14-4FA4937C99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707F321-414F-D0F9-F594-5DF5FD2198F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0940B4A0-EF9D-8FEB-A06B-CAB5FB761A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613F64FA-811D-E4D2-6707-61294C5B1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A50C7A-52F4-4F20-BFFE-EA0147F7C4B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>
            <a:extLst>
              <a:ext uri="{FF2B5EF4-FFF2-40B4-BE49-F238E27FC236}">
                <a16:creationId xmlns:a16="http://schemas.microsoft.com/office/drawing/2014/main" id="{4D2C6D1E-92CE-3E9B-A60A-9D83BD472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57200"/>
            <a:ext cx="7924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" name="Object 11">
            <a:extLst>
              <a:ext uri="{FF2B5EF4-FFF2-40B4-BE49-F238E27FC236}">
                <a16:creationId xmlns:a16="http://schemas.microsoft.com/office/drawing/2014/main" id="{A84AD8CA-2EB0-22B8-9231-92FCF6F28E99}"/>
              </a:ext>
            </a:extLst>
          </p:cNvPr>
          <p:cNvGraphicFramePr>
            <a:graphicFrameLocks/>
          </p:cNvGraphicFramePr>
          <p:nvPr/>
        </p:nvGraphicFramePr>
        <p:xfrm>
          <a:off x="2971800" y="2590800"/>
          <a:ext cx="7556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56920" imgH="734060" progId="Word.Document.8">
                  <p:embed/>
                </p:oleObj>
              </mc:Choice>
              <mc:Fallback>
                <p:oleObj r:id="rId2" imgW="756920" imgH="734060" progId="Word.Document.8">
                  <p:embed/>
                  <p:pic>
                    <p:nvPicPr>
                      <p:cNvPr id="3" name="Object 11">
                        <a:extLst>
                          <a:ext uri="{FF2B5EF4-FFF2-40B4-BE49-F238E27FC236}">
                            <a16:creationId xmlns:a16="http://schemas.microsoft.com/office/drawing/2014/main" id="{A84AD8CA-2EB0-22B8-9231-92FCF6F28E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590800"/>
                        <a:ext cx="7556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2">
            <a:extLst>
              <a:ext uri="{FF2B5EF4-FFF2-40B4-BE49-F238E27FC236}">
                <a16:creationId xmlns:a16="http://schemas.microsoft.com/office/drawing/2014/main" id="{C7E4CFBE-16AA-6ED3-646C-F0B1DAD2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038600"/>
            <a:ext cx="2743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2000">
                <a:ea typeface="STXingkai" panose="02010800040101010101" pitchFamily="2" charset="-122"/>
              </a:rPr>
              <a:t>信息学院计算机科学系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50FEBDF7-B95A-578F-5DB8-5B3561C0E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35363"/>
            <a:ext cx="160655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2800">
                <a:ea typeface="STXingkai" panose="02010800040101010101" pitchFamily="2" charset="-122"/>
              </a:rPr>
              <a:t>西北大学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26C897A4-46C7-8172-161F-171DD74A0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86000"/>
            <a:ext cx="5257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56FEE799-616F-5F4E-3F2B-36E2B084B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724400"/>
            <a:ext cx="5257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7B926E5E-1D4A-C38A-7304-34EEF5BF1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708275"/>
            <a:ext cx="2981325" cy="1495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2800">
                <a:latin typeface="STXinwei" panose="02010800040101010101" pitchFamily="2" charset="-122"/>
                <a:ea typeface="STXinwei" panose="02010800040101010101" pitchFamily="2" charset="-122"/>
              </a:rPr>
              <a:t>华庆一  教授</a:t>
            </a:r>
          </a:p>
          <a:p>
            <a:endParaRPr lang="zh-CN" altLang="en-US" sz="280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>
                <a:latin typeface="Arial" panose="020B0604020202020204" pitchFamily="34" charset="0"/>
              </a:rPr>
              <a:t>Tel:      13772487087 (M)</a:t>
            </a:r>
          </a:p>
          <a:p>
            <a:r>
              <a:rPr lang="en-US" altLang="zh-CN" sz="1800">
                <a:latin typeface="Arial" panose="020B0604020202020204" pitchFamily="34" charset="0"/>
              </a:rPr>
              <a:t>E-Mail: huaqy@nwu.edu.cn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9600" y="762000"/>
            <a:ext cx="77724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43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7D917388-74D8-3504-A2C3-0604A895D2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8C067D-4C86-4FB8-A6A8-39EE1D7BF3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2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49530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49530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968517F-FC49-968F-6F1D-334E1C995A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87D070-BB58-42A2-878B-AFD5717279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894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15BE2B1-FB4A-2519-6F21-79227E437C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27DEE-1311-4598-B9C3-F39D186FD2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6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49D874E-27E1-F276-AF10-08C3EB62C8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DA9A-5513-4435-AB94-59C3C1D27A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940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E6E28DB-EA16-E7DE-03AA-4E4021C330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2D777D-93C0-40F0-90A4-D1FE9A3A00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73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DEC0E46-21F5-3F44-F14C-D5964AAF4E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BC0888-1802-4250-8A70-01023EDA1E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31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9321FF9-C62D-1419-B131-F3C97E610A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A0990-74B9-47D3-8F91-5495C796D7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11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DC407FD5-EB4D-3B2D-B727-D5F46CF2AF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6F93F-E70B-4C8D-9039-D6D6E05203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93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1C98344-03E4-7BC1-E356-8F75B50450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90FD5F-DF8C-4B71-A74C-370BF9E173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25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E263929-AB45-B411-011A-F268D3B2B4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6F0C79-7580-4CC0-882A-6F2573567C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327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8B58B13-378E-8916-955E-33A3A10299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10668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7" name="Rectangle 7">
            <a:extLst>
              <a:ext uri="{FF2B5EF4-FFF2-40B4-BE49-F238E27FC236}">
                <a16:creationId xmlns:a16="http://schemas.microsoft.com/office/drawing/2014/main" id="{1C535ADB-A4FB-EFE5-3647-78E97E96B8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533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7C07E56F-A00E-02D0-BEB7-7831D405C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57200"/>
            <a:ext cx="80772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3" name="Line 9">
            <a:extLst>
              <a:ext uri="{FF2B5EF4-FFF2-40B4-BE49-F238E27FC236}">
                <a16:creationId xmlns:a16="http://schemas.microsoft.com/office/drawing/2014/main" id="{0B087CD1-5CBA-3080-BCB1-B6065BCFD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562600"/>
            <a:ext cx="4572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397A8BB3-92D1-2276-E16F-1DC41514428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fld id="{9117A98E-1F3A-4B96-9AB6-53018F1582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SimHei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SimHei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SimHei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SimHei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anose="02020603050405020304" pitchFamily="18" charset="0"/>
          <a:ea typeface="SimHei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35.xml"/><Relationship Id="rId42" Type="http://schemas.openxmlformats.org/officeDocument/2006/relationships/image" Target="../media/image40.png"/><Relationship Id="rId47" Type="http://schemas.openxmlformats.org/officeDocument/2006/relationships/customXml" Target="../ink/ink48.xml"/><Relationship Id="rId63" Type="http://schemas.openxmlformats.org/officeDocument/2006/relationships/customXml" Target="../ink/ink56.xml"/><Relationship Id="rId68" Type="http://schemas.openxmlformats.org/officeDocument/2006/relationships/image" Target="../media/image53.png"/><Relationship Id="rId84" Type="http://schemas.openxmlformats.org/officeDocument/2006/relationships/image" Target="../media/image61.png"/><Relationship Id="rId16" Type="http://schemas.openxmlformats.org/officeDocument/2006/relationships/image" Target="../media/image27.png"/><Relationship Id="rId11" Type="http://schemas.openxmlformats.org/officeDocument/2006/relationships/customXml" Target="../ink/ink30.xml"/><Relationship Id="rId32" Type="http://schemas.openxmlformats.org/officeDocument/2006/relationships/image" Target="../media/image35.png"/><Relationship Id="rId37" Type="http://schemas.openxmlformats.org/officeDocument/2006/relationships/customXml" Target="../ink/ink43.xml"/><Relationship Id="rId53" Type="http://schemas.openxmlformats.org/officeDocument/2006/relationships/customXml" Target="../ink/ink51.xml"/><Relationship Id="rId58" Type="http://schemas.openxmlformats.org/officeDocument/2006/relationships/image" Target="../media/image48.png"/><Relationship Id="rId74" Type="http://schemas.openxmlformats.org/officeDocument/2006/relationships/image" Target="../media/image56.png"/><Relationship Id="rId79" Type="http://schemas.openxmlformats.org/officeDocument/2006/relationships/customXml" Target="../ink/ink64.xml"/><Relationship Id="rId5" Type="http://schemas.openxmlformats.org/officeDocument/2006/relationships/customXml" Target="../ink/ink27.xml"/><Relationship Id="rId61" Type="http://schemas.openxmlformats.org/officeDocument/2006/relationships/customXml" Target="../ink/ink55.xml"/><Relationship Id="rId82" Type="http://schemas.openxmlformats.org/officeDocument/2006/relationships/image" Target="../media/image60.png"/><Relationship Id="rId19" Type="http://schemas.openxmlformats.org/officeDocument/2006/relationships/customXml" Target="../ink/ink3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38.xml"/><Relationship Id="rId30" Type="http://schemas.openxmlformats.org/officeDocument/2006/relationships/image" Target="../media/image34.png"/><Relationship Id="rId35" Type="http://schemas.openxmlformats.org/officeDocument/2006/relationships/customXml" Target="../ink/ink42.xml"/><Relationship Id="rId43" Type="http://schemas.openxmlformats.org/officeDocument/2006/relationships/customXml" Target="../ink/ink46.xml"/><Relationship Id="rId48" Type="http://schemas.openxmlformats.org/officeDocument/2006/relationships/image" Target="../media/image43.png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69" Type="http://schemas.openxmlformats.org/officeDocument/2006/relationships/customXml" Target="../ink/ink59.xml"/><Relationship Id="rId77" Type="http://schemas.openxmlformats.org/officeDocument/2006/relationships/customXml" Target="../ink/ink63.xml"/><Relationship Id="rId8" Type="http://schemas.openxmlformats.org/officeDocument/2006/relationships/image" Target="../media/image23.png"/><Relationship Id="rId51" Type="http://schemas.openxmlformats.org/officeDocument/2006/relationships/customXml" Target="../ink/ink50.xml"/><Relationship Id="rId72" Type="http://schemas.openxmlformats.org/officeDocument/2006/relationships/image" Target="../media/image55.png"/><Relationship Id="rId80" Type="http://schemas.openxmlformats.org/officeDocument/2006/relationships/image" Target="../media/image59.png"/><Relationship Id="rId3" Type="http://schemas.openxmlformats.org/officeDocument/2006/relationships/customXml" Target="../ink/ink26.xml"/><Relationship Id="rId12" Type="http://schemas.openxmlformats.org/officeDocument/2006/relationships/image" Target="../media/image25.png"/><Relationship Id="rId17" Type="http://schemas.openxmlformats.org/officeDocument/2006/relationships/customXml" Target="../ink/ink33.xml"/><Relationship Id="rId25" Type="http://schemas.openxmlformats.org/officeDocument/2006/relationships/customXml" Target="../ink/ink37.xml"/><Relationship Id="rId33" Type="http://schemas.openxmlformats.org/officeDocument/2006/relationships/customXml" Target="../ink/ink41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54.xml"/><Relationship Id="rId67" Type="http://schemas.openxmlformats.org/officeDocument/2006/relationships/customXml" Target="../ink/ink58.xml"/><Relationship Id="rId20" Type="http://schemas.openxmlformats.org/officeDocument/2006/relationships/image" Target="../media/image29.png"/><Relationship Id="rId41" Type="http://schemas.openxmlformats.org/officeDocument/2006/relationships/customXml" Target="../ink/ink45.xml"/><Relationship Id="rId54" Type="http://schemas.openxmlformats.org/officeDocument/2006/relationships/image" Target="../media/image46.png"/><Relationship Id="rId62" Type="http://schemas.openxmlformats.org/officeDocument/2006/relationships/image" Target="../media/image50.png"/><Relationship Id="rId70" Type="http://schemas.openxmlformats.org/officeDocument/2006/relationships/image" Target="../media/image54.png"/><Relationship Id="rId75" Type="http://schemas.openxmlformats.org/officeDocument/2006/relationships/customXml" Target="../ink/ink62.xml"/><Relationship Id="rId83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49" Type="http://schemas.openxmlformats.org/officeDocument/2006/relationships/customXml" Target="../ink/ink49.xml"/><Relationship Id="rId57" Type="http://schemas.openxmlformats.org/officeDocument/2006/relationships/customXml" Target="../ink/ink53.xml"/><Relationship Id="rId10" Type="http://schemas.openxmlformats.org/officeDocument/2006/relationships/image" Target="../media/image24.png"/><Relationship Id="rId31" Type="http://schemas.openxmlformats.org/officeDocument/2006/relationships/customXml" Target="../ink/ink40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0" Type="http://schemas.openxmlformats.org/officeDocument/2006/relationships/image" Target="../media/image49.png"/><Relationship Id="rId65" Type="http://schemas.openxmlformats.org/officeDocument/2006/relationships/customXml" Target="../ink/ink57.xml"/><Relationship Id="rId73" Type="http://schemas.openxmlformats.org/officeDocument/2006/relationships/customXml" Target="../ink/ink61.xml"/><Relationship Id="rId78" Type="http://schemas.openxmlformats.org/officeDocument/2006/relationships/image" Target="../media/image58.png"/><Relationship Id="rId81" Type="http://schemas.openxmlformats.org/officeDocument/2006/relationships/customXml" Target="../ink/ink65.xml"/><Relationship Id="rId4" Type="http://schemas.openxmlformats.org/officeDocument/2006/relationships/image" Target="../media/image21.png"/><Relationship Id="rId9" Type="http://schemas.openxmlformats.org/officeDocument/2006/relationships/customXml" Target="../ink/ink29.xml"/><Relationship Id="rId13" Type="http://schemas.openxmlformats.org/officeDocument/2006/relationships/customXml" Target="../ink/ink31.xml"/><Relationship Id="rId18" Type="http://schemas.openxmlformats.org/officeDocument/2006/relationships/image" Target="../media/image28.png"/><Relationship Id="rId39" Type="http://schemas.openxmlformats.org/officeDocument/2006/relationships/customXml" Target="../ink/ink44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52.xml"/><Relationship Id="rId76" Type="http://schemas.openxmlformats.org/officeDocument/2006/relationships/image" Target="../media/image57.png"/><Relationship Id="rId7" Type="http://schemas.openxmlformats.org/officeDocument/2006/relationships/customXml" Target="../ink/ink28.xml"/><Relationship Id="rId71" Type="http://schemas.openxmlformats.org/officeDocument/2006/relationships/customXml" Target="../ink/ink60.xml"/><Relationship Id="rId2" Type="http://schemas.openxmlformats.org/officeDocument/2006/relationships/image" Target="../media/image2.jpeg"/><Relationship Id="rId29" Type="http://schemas.openxmlformats.org/officeDocument/2006/relationships/customXml" Target="../ink/ink39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7.xml"/><Relationship Id="rId66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7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83.png"/><Relationship Id="rId4" Type="http://schemas.openxmlformats.org/officeDocument/2006/relationships/customXml" Target="../ink/ink7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image" Target="../media/image90.png"/><Relationship Id="rId18" Type="http://schemas.openxmlformats.org/officeDocument/2006/relationships/customXml" Target="../ink/ink85.xml"/><Relationship Id="rId3" Type="http://schemas.openxmlformats.org/officeDocument/2006/relationships/image" Target="../media/image85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customXml" Target="../ink/ink82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2" Type="http://schemas.openxmlformats.org/officeDocument/2006/relationships/customXml" Target="../ink/ink77.xml"/><Relationship Id="rId16" Type="http://schemas.openxmlformats.org/officeDocument/2006/relationships/customXml" Target="../ink/ink84.xml"/><Relationship Id="rId20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89.png"/><Relationship Id="rId24" Type="http://schemas.openxmlformats.org/officeDocument/2006/relationships/customXml" Target="../ink/ink88.xml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customXml" Target="../ink/ink81.xml"/><Relationship Id="rId19" Type="http://schemas.openxmlformats.org/officeDocument/2006/relationships/image" Target="../media/image93.png"/><Relationship Id="rId4" Type="http://schemas.openxmlformats.org/officeDocument/2006/relationships/customXml" Target="../ink/ink78.xml"/><Relationship Id="rId9" Type="http://schemas.openxmlformats.org/officeDocument/2006/relationships/image" Target="../media/image88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5" Type="http://schemas.openxmlformats.org/officeDocument/2006/relationships/image" Target="../media/image98.png"/><Relationship Id="rId4" Type="http://schemas.openxmlformats.org/officeDocument/2006/relationships/customXml" Target="../ink/ink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00.png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5" Type="http://schemas.openxmlformats.org/officeDocument/2006/relationships/image" Target="../media/image81.png"/><Relationship Id="rId4" Type="http://schemas.openxmlformats.org/officeDocument/2006/relationships/customXml" Target="../ink/ink9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96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07.png"/><Relationship Id="rId4" Type="http://schemas.openxmlformats.org/officeDocument/2006/relationships/customXml" Target="../ink/ink9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4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10.png"/><Relationship Id="rId4" Type="http://schemas.openxmlformats.org/officeDocument/2006/relationships/customXml" Target="../ink/ink12.xml"/><Relationship Id="rId9" Type="http://schemas.openxmlformats.org/officeDocument/2006/relationships/image" Target="../media/image5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10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8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74.png"/><Relationship Id="rId4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F2C226A8-9448-4C28-009B-ED2B43806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762000"/>
            <a:ext cx="7772400" cy="1587500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交互设计</a:t>
            </a:r>
            <a:r>
              <a:rPr lang="en-US" altLang="zh-CN" sz="3600" dirty="0"/>
              <a:t>—</a:t>
            </a:r>
            <a:r>
              <a:rPr lang="zh-CN" altLang="en-US" sz="3600" dirty="0"/>
              <a:t>超越人机交互</a:t>
            </a:r>
            <a:br>
              <a:rPr lang="zh-CN" altLang="en-US" sz="3600" dirty="0"/>
            </a:br>
            <a:r>
              <a:rPr lang="zh-CN" altLang="en-US" sz="3600" dirty="0"/>
              <a:t>			       </a:t>
            </a:r>
            <a:r>
              <a:rPr lang="zh-CN" altLang="en-US" sz="2800" dirty="0"/>
              <a:t>第 </a:t>
            </a:r>
            <a:r>
              <a:rPr lang="en-US" altLang="zh-CN" sz="2800" dirty="0"/>
              <a:t>4 </a:t>
            </a:r>
            <a:r>
              <a:rPr lang="zh-CN" altLang="en-US" sz="2800" dirty="0"/>
              <a:t>章 协作与通信的设计 	         	         </a:t>
            </a:r>
            <a:r>
              <a:rPr lang="en-GB" altLang="zh-CN" sz="2000" dirty="0"/>
              <a:t>Designing for collaboration and communication</a:t>
            </a:r>
            <a:endParaRPr lang="en-US" altLang="zh-CN" sz="2000" dirty="0"/>
          </a:p>
        </p:txBody>
      </p:sp>
      <p:sp>
        <p:nvSpPr>
          <p:cNvPr id="5122" name="矩形 2">
            <a:extLst>
              <a:ext uri="{FF2B5EF4-FFF2-40B4-BE49-F238E27FC236}">
                <a16:creationId xmlns:a16="http://schemas.microsoft.com/office/drawing/2014/main" id="{293D787C-665B-E20C-6FD5-169632E66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2682875"/>
            <a:ext cx="2173287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zh-CN" altLang="en-US">
                <a:latin typeface="STXingkai" panose="02010800040101010101" pitchFamily="2" charset="-122"/>
                <a:ea typeface="STXingkai" panose="02010800040101010101" pitchFamily="2" charset="-122"/>
              </a:rPr>
              <a:t>王毅 副教授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灯片编号占位符 3">
            <a:extLst>
              <a:ext uri="{FF2B5EF4-FFF2-40B4-BE49-F238E27FC236}">
                <a16:creationId xmlns:a16="http://schemas.microsoft.com/office/drawing/2014/main" id="{CF62B5AC-B369-30C9-8946-B0F66ABDE9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8A55094-D7B3-4F07-A615-0B1184F37A5A}" type="slidenum">
              <a:rPr lang="en-US" altLang="zh-CN" sz="1800"/>
              <a:pPr/>
              <a:t>10</a:t>
            </a:fld>
            <a:endParaRPr lang="en-US" altLang="zh-CN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8CF679B-8FD3-E835-A3F2-1F588725C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CD9A333-F15B-B9A6-21E9-B2271D29AC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667250"/>
          </a:xfrm>
        </p:spPr>
        <p:txBody>
          <a:bodyPr/>
          <a:lstStyle/>
          <a:p>
            <a:pPr lvl="1" eaLnBrk="1" hangingPunct="1"/>
            <a:r>
              <a:rPr lang="zh-CN" altLang="en-US"/>
              <a:t>但</a:t>
            </a:r>
            <a:r>
              <a:rPr lang="zh-CN" altLang="en-US" b="1">
                <a:solidFill>
                  <a:srgbClr val="0070C0"/>
                </a:solidFill>
              </a:rPr>
              <a:t>在自由会话场合</a:t>
            </a:r>
            <a:r>
              <a:rPr lang="zh-CN" altLang="en-US"/>
              <a:t>，人们是否遵守限制取决于他们的意图</a:t>
            </a:r>
          </a:p>
          <a:p>
            <a:pPr lvl="1" eaLnBrk="1" hangingPunct="1"/>
            <a:r>
              <a:rPr lang="zh-CN" altLang="en-US"/>
              <a:t>因此，在多数情况下，这些</a:t>
            </a:r>
            <a:r>
              <a:rPr lang="zh-CN" altLang="en-US" b="1">
                <a:solidFill>
                  <a:srgbClr val="0070C0"/>
                </a:solidFill>
              </a:rPr>
              <a:t>限制通常是提示，而非规则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对接</a:t>
            </a:r>
            <a:r>
              <a:rPr lang="zh-CN" altLang="en-US"/>
              <a:t>（</a:t>
            </a:r>
            <a:r>
              <a:rPr lang="en-US" altLang="zh-CN"/>
              <a:t>turn-taking</a:t>
            </a:r>
            <a:r>
              <a:rPr lang="zh-CN" altLang="en-US"/>
              <a:t>）通常</a:t>
            </a:r>
            <a:r>
              <a:rPr lang="zh-CN" altLang="en-US" b="1">
                <a:solidFill>
                  <a:srgbClr val="0070C0"/>
                </a:solidFill>
              </a:rPr>
              <a:t>用来协调会话在语义上的连续性</a:t>
            </a:r>
          </a:p>
          <a:p>
            <a:pPr lvl="1" eaLnBrk="1" hangingPunct="1"/>
            <a:r>
              <a:rPr lang="zh-CN" altLang="en-US"/>
              <a:t>说话者之间的轮流发言通常在语义上成对出现，因为人们知道“话不投机半句多”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GB" altLang="zh-CN"/>
              <a:t>A: Shall we meet at 8?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 B: Um, can we meet a bit later?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GB" altLang="zh-CN"/>
          </a:p>
          <a:p>
            <a:pPr lvl="1" eaLnBrk="1" hangingPunct="1"/>
            <a:r>
              <a:rPr lang="zh-CN" altLang="en-GB"/>
              <a:t>但</a:t>
            </a:r>
            <a:r>
              <a:rPr lang="zh-CN" altLang="en-GB" b="1">
                <a:solidFill>
                  <a:srgbClr val="0070C0"/>
                </a:solidFill>
              </a:rPr>
              <a:t>语义对在时间上可能并发或重叠</a:t>
            </a:r>
            <a:r>
              <a:rPr lang="zh-CN" altLang="en-GB"/>
              <a:t>，分布处理的特征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A: </a:t>
            </a:r>
            <a:r>
              <a:rPr lang="en-GB" altLang="zh-CN"/>
              <a:t>Shall we meet at 8?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B: Wow, look at him?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   		 A: Yes what a funny hairdo!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		 B: Um, can we meet a bit later?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3">
            <a:extLst>
              <a:ext uri="{FF2B5EF4-FFF2-40B4-BE49-F238E27FC236}">
                <a16:creationId xmlns:a16="http://schemas.microsoft.com/office/drawing/2014/main" id="{18B97FB7-C484-DA90-160B-A8E7D2F6509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A2A99D9-1C6C-44AC-AD6F-F2E5284BE589}" type="slidenum">
              <a:rPr lang="en-US" altLang="zh-CN" sz="1800"/>
              <a:pPr/>
              <a:t>11</a:t>
            </a:fld>
            <a:endParaRPr lang="en-US" altLang="zh-CN" sz="18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B50CF87-18CD-4927-F897-A8EF48231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52465CD-407F-D867-8F6B-2CA565517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人们也采用</a:t>
            </a:r>
            <a:r>
              <a:rPr lang="zh-CN" altLang="en-US" b="1">
                <a:solidFill>
                  <a:srgbClr val="0070C0"/>
                </a:solidFill>
              </a:rPr>
              <a:t>各种机制</a:t>
            </a:r>
            <a:r>
              <a:rPr lang="zh-CN" altLang="en-US"/>
              <a:t>来</a:t>
            </a:r>
            <a:r>
              <a:rPr lang="zh-CN" altLang="en-US" b="1">
                <a:solidFill>
                  <a:srgbClr val="0070C0"/>
                </a:solidFill>
              </a:rPr>
              <a:t>修复会话中的“故障”</a:t>
            </a:r>
          </a:p>
          <a:p>
            <a:pPr lvl="1" eaLnBrk="1" hangingPunct="1"/>
            <a:r>
              <a:rPr lang="zh-CN" altLang="en-US"/>
              <a:t>例如：利用强调</a:t>
            </a:r>
            <a:r>
              <a:rPr lang="zh-CN" altLang="en-US" b="1">
                <a:solidFill>
                  <a:srgbClr val="0070C0"/>
                </a:solidFill>
              </a:rPr>
              <a:t>语气</a:t>
            </a:r>
            <a:r>
              <a:rPr lang="zh-CN" altLang="en-US"/>
              <a:t>或</a:t>
            </a:r>
            <a:r>
              <a:rPr lang="zh-CN" altLang="en-US" b="1">
                <a:solidFill>
                  <a:srgbClr val="0070C0"/>
                </a:solidFill>
              </a:rPr>
              <a:t>手势</a:t>
            </a:r>
            <a:r>
              <a:rPr lang="zh-CN" altLang="en-US"/>
              <a:t>重复说明来澄清语义误解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“this one?”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“no, I meant that one!”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GB" altLang="en-US"/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会话上下文</a:t>
            </a:r>
            <a:r>
              <a:rPr lang="zh-CN" altLang="en-US"/>
              <a:t>对于</a:t>
            </a:r>
            <a:r>
              <a:rPr lang="zh-CN" altLang="en-US" b="1">
                <a:solidFill>
                  <a:srgbClr val="0070C0"/>
                </a:solidFill>
              </a:rPr>
              <a:t>语义理解</a:t>
            </a:r>
            <a:r>
              <a:rPr lang="zh-CN" altLang="en-US"/>
              <a:t>是十分重要的，包括</a:t>
            </a:r>
          </a:p>
          <a:p>
            <a:pPr lvl="1" eaLnBrk="1" hangingPunct="1"/>
            <a:r>
              <a:rPr lang="zh-CN" altLang="en-US"/>
              <a:t>会话的</a:t>
            </a:r>
            <a:r>
              <a:rPr lang="zh-CN" altLang="en-US" b="1">
                <a:solidFill>
                  <a:srgbClr val="0070C0"/>
                </a:solidFill>
              </a:rPr>
              <a:t>时间、地点、情景</a:t>
            </a:r>
            <a:r>
              <a:rPr lang="zh-CN" altLang="en-US"/>
              <a:t>等</a:t>
            </a:r>
          </a:p>
          <a:p>
            <a:pPr lvl="1" eaLnBrk="1" hangingPunct="1"/>
            <a:r>
              <a:rPr lang="zh-CN" altLang="en-US"/>
              <a:t>说话者的</a:t>
            </a:r>
            <a:r>
              <a:rPr lang="zh-CN" altLang="en-US" b="1">
                <a:solidFill>
                  <a:srgbClr val="0070C0"/>
                </a:solidFill>
              </a:rPr>
              <a:t>手势、情感、表情、语气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语调</a:t>
            </a:r>
            <a:r>
              <a:rPr lang="zh-CN" altLang="en-US"/>
              <a:t>等</a:t>
            </a:r>
          </a:p>
          <a:p>
            <a:pPr lvl="1" eaLnBrk="1" hangingPunct="1"/>
            <a:r>
              <a:rPr lang="zh-CN" altLang="en-US"/>
              <a:t>例如：以上重叠会话的例子若不看上下文，则很难理解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会话机制存在于人们的感官训练之中</a:t>
            </a:r>
            <a:r>
              <a:rPr lang="zh-CN" altLang="en-US"/>
              <a:t>，难以明确说明</a:t>
            </a:r>
          </a:p>
          <a:p>
            <a:pPr lvl="1" eaLnBrk="1" hangingPunct="1"/>
            <a:r>
              <a:rPr lang="zh-CN" altLang="en-US"/>
              <a:t>人们难以意识到它们的存在</a:t>
            </a:r>
          </a:p>
          <a:p>
            <a:pPr lvl="1" eaLnBrk="1" hangingPunct="1"/>
            <a:r>
              <a:rPr lang="zh-CN" altLang="en-US"/>
              <a:t>也难以说明对话是如何发生和进行的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灯片编号占位符 3">
            <a:extLst>
              <a:ext uri="{FF2B5EF4-FFF2-40B4-BE49-F238E27FC236}">
                <a16:creationId xmlns:a16="http://schemas.microsoft.com/office/drawing/2014/main" id="{B4F02EA3-7011-C2DC-20C0-B2032E316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608BF71-B52C-4665-8C2B-81AAC8144F18}" type="slidenum">
              <a:rPr lang="en-US" altLang="zh-CN" sz="1800"/>
              <a:pPr/>
              <a:t>12</a:t>
            </a:fld>
            <a:endParaRPr lang="en-US" altLang="zh-CN" sz="18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EDE92CD-CD2B-6E6F-4C8B-03CED1BD5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2767634-C097-D353-4DB3-94B0A3511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会话可以分为</a:t>
            </a:r>
            <a:r>
              <a:rPr lang="zh-CN" altLang="en-US" b="1">
                <a:solidFill>
                  <a:srgbClr val="C00000"/>
                </a:solidFill>
              </a:rPr>
              <a:t>正式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C00000"/>
                </a:solidFill>
              </a:rPr>
              <a:t>非正式</a:t>
            </a:r>
            <a:r>
              <a:rPr lang="zh-CN" altLang="en-US"/>
              <a:t>会话两类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正式会话</a:t>
            </a:r>
            <a:r>
              <a:rPr lang="zh-CN" altLang="en-US"/>
              <a:t>通常是那些</a:t>
            </a:r>
            <a:r>
              <a:rPr lang="zh-CN" altLang="en-US" b="1">
                <a:solidFill>
                  <a:srgbClr val="0070C0"/>
                </a:solidFill>
              </a:rPr>
              <a:t>有组织和结构的会议</a:t>
            </a:r>
          </a:p>
          <a:p>
            <a:pPr lvl="2" eaLnBrk="1" hangingPunct="1"/>
            <a:r>
              <a:rPr lang="zh-CN" altLang="en-US"/>
              <a:t>存在许多</a:t>
            </a:r>
            <a:r>
              <a:rPr lang="zh-CN" altLang="en-US" b="1">
                <a:solidFill>
                  <a:srgbClr val="0070C0"/>
                </a:solidFill>
              </a:rPr>
              <a:t>明确的会话规则和限制</a:t>
            </a:r>
            <a:r>
              <a:rPr lang="zh-CN" altLang="en-US"/>
              <a:t>，反映了组织者的意图</a:t>
            </a:r>
          </a:p>
          <a:p>
            <a:pPr lvl="2" eaLnBrk="1" hangingPunct="1"/>
            <a:r>
              <a:rPr lang="zh-CN" altLang="en-US"/>
              <a:t>通常</a:t>
            </a:r>
            <a:r>
              <a:rPr lang="zh-CN" altLang="en-US" b="1">
                <a:solidFill>
                  <a:srgbClr val="0070C0"/>
                </a:solidFill>
              </a:rPr>
              <a:t>与会者必须遵守</a:t>
            </a:r>
            <a:r>
              <a:rPr lang="zh-CN" altLang="en-US"/>
              <a:t>这些规则</a:t>
            </a:r>
          </a:p>
          <a:p>
            <a:pPr lvl="2" eaLnBrk="1" hangingPunct="1"/>
            <a:r>
              <a:rPr lang="zh-CN" altLang="en-US"/>
              <a:t>会议</a:t>
            </a:r>
            <a:r>
              <a:rPr lang="zh-CN" altLang="en-US" b="1">
                <a:solidFill>
                  <a:srgbClr val="0070C0"/>
                </a:solidFill>
              </a:rPr>
              <a:t>具有预期的目标和结果</a:t>
            </a:r>
            <a:endParaRPr lang="en-US" altLang="zh-CN" b="1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非正式会话</a:t>
            </a:r>
            <a:r>
              <a:rPr lang="zh-CN" altLang="en-US"/>
              <a:t>即那些</a:t>
            </a:r>
            <a:r>
              <a:rPr lang="zh-CN" altLang="en-US" b="1">
                <a:solidFill>
                  <a:srgbClr val="0070C0"/>
                </a:solidFill>
              </a:rPr>
              <a:t>无结构的 </a:t>
            </a:r>
            <a:r>
              <a:rPr lang="en-US" altLang="zh-CN" b="1">
                <a:solidFill>
                  <a:srgbClr val="0070C0"/>
                </a:solidFill>
              </a:rPr>
              <a:t>free-talkings</a:t>
            </a:r>
          </a:p>
          <a:p>
            <a:pPr lvl="2" eaLnBrk="1" hangingPunct="1"/>
            <a:r>
              <a:rPr lang="zh-CN" altLang="en-US"/>
              <a:t>除了潜规则外，没有显式限制和话题</a:t>
            </a:r>
          </a:p>
          <a:p>
            <a:pPr lvl="2" eaLnBrk="1" hangingPunct="1"/>
            <a:r>
              <a:rPr lang="zh-CN" altLang="en-US"/>
              <a:t>但正因为</a:t>
            </a:r>
            <a:r>
              <a:rPr lang="zh-CN" altLang="en-US" b="1">
                <a:solidFill>
                  <a:srgbClr val="0070C0"/>
                </a:solidFill>
              </a:rPr>
              <a:t>缺乏对人们思维的限制</a:t>
            </a:r>
            <a:r>
              <a:rPr lang="zh-CN" altLang="en-US"/>
              <a:t>，往往是</a:t>
            </a:r>
            <a:r>
              <a:rPr lang="zh-CN" altLang="en-US" b="1">
                <a:solidFill>
                  <a:srgbClr val="0070C0"/>
                </a:solidFill>
              </a:rPr>
              <a:t>创新思想</a:t>
            </a:r>
            <a:r>
              <a:rPr lang="zh-CN" altLang="en-US"/>
              <a:t>的来源</a:t>
            </a:r>
          </a:p>
          <a:p>
            <a:pPr lvl="2" eaLnBrk="1" hangingPunct="1"/>
            <a:r>
              <a:rPr lang="zh-CN" altLang="en-US"/>
              <a:t>欧美国家的办公楼和室内布局均考虑了这一因素，甚至使用技术来增强</a:t>
            </a:r>
            <a:r>
              <a:rPr lang="en-US" altLang="zh-CN"/>
              <a:t>free-talking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A8157E-4075-8970-396F-FBE2F5CDF291}"/>
                  </a:ext>
                </a:extLst>
              </p14:cNvPr>
              <p14:cNvContentPartPr/>
              <p14:nvPr/>
            </p14:nvContentPartPr>
            <p14:xfrm>
              <a:off x="1724709" y="1408680"/>
              <a:ext cx="4338720" cy="19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A8157E-4075-8970-396F-FBE2F5CDF2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6069" y="1399680"/>
                <a:ext cx="43563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CE0053-7AB8-F73C-5963-8125AF846AC0}"/>
                  </a:ext>
                </a:extLst>
              </p14:cNvPr>
              <p14:cNvContentPartPr/>
              <p14:nvPr/>
            </p14:nvContentPartPr>
            <p14:xfrm>
              <a:off x="551469" y="951840"/>
              <a:ext cx="520920" cy="54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CE0053-7AB8-F73C-5963-8125AF846A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469" y="942840"/>
                <a:ext cx="5385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57347B-1DB0-6563-3720-4CE7F6B52F06}"/>
                  </a:ext>
                </a:extLst>
              </p14:cNvPr>
              <p14:cNvContentPartPr/>
              <p14:nvPr/>
            </p14:nvContentPartPr>
            <p14:xfrm>
              <a:off x="4051389" y="1847880"/>
              <a:ext cx="1260000" cy="5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57347B-1DB0-6563-3720-4CE7F6B52F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2389" y="1839240"/>
                <a:ext cx="127764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7F7DFF7-F710-4B8C-0688-F9825938080D}"/>
              </a:ext>
            </a:extLst>
          </p:cNvPr>
          <p:cNvGrpSpPr/>
          <p:nvPr/>
        </p:nvGrpSpPr>
        <p:grpSpPr>
          <a:xfrm>
            <a:off x="3796509" y="3230640"/>
            <a:ext cx="2638800" cy="564120"/>
            <a:chOff x="3796509" y="3230640"/>
            <a:chExt cx="2638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5D4892-B6A9-25C8-BF78-489414B402AA}"/>
                    </a:ext>
                  </a:extLst>
                </p14:cNvPr>
                <p14:cNvContentPartPr/>
                <p14:nvPr/>
              </p14:nvContentPartPr>
              <p14:xfrm>
                <a:off x="3796509" y="3230640"/>
                <a:ext cx="837360" cy="56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5D4892-B6A9-25C8-BF78-489414B402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7869" y="3222000"/>
                  <a:ext cx="8550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524684-D146-F434-42C9-6F616E7CCD1D}"/>
                    </a:ext>
                  </a:extLst>
                </p14:cNvPr>
                <p14:cNvContentPartPr/>
                <p14:nvPr/>
              </p14:nvContentPartPr>
              <p14:xfrm>
                <a:off x="4736469" y="3592080"/>
                <a:ext cx="1698840" cy="10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524684-D146-F434-42C9-6F616E7CCD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7469" y="3583440"/>
                  <a:ext cx="1716480" cy="12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3">
            <a:extLst>
              <a:ext uri="{FF2B5EF4-FFF2-40B4-BE49-F238E27FC236}">
                <a16:creationId xmlns:a16="http://schemas.microsoft.com/office/drawing/2014/main" id="{982F5EF7-8A1C-0F55-368D-30B5EA49BA0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23ED30F-A46D-4B86-91F2-222F2161558B}" type="slidenum">
              <a:rPr lang="en-US" altLang="zh-CN" sz="1800"/>
              <a:pPr/>
              <a:t>13</a:t>
            </a:fld>
            <a:endParaRPr lang="en-US" altLang="zh-CN" sz="1800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472CA56-A1B9-B2FD-A01B-8D6F104CC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9737607-74E6-F4EA-46AA-1307DDA855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本节概述存在的各种不同类型的</a:t>
            </a:r>
            <a:r>
              <a:rPr lang="zh-CN" altLang="en-US" b="1">
                <a:solidFill>
                  <a:srgbClr val="0070C0"/>
                </a:solidFill>
              </a:rPr>
              <a:t>会话支持技术</a:t>
            </a:r>
          </a:p>
          <a:p>
            <a:pPr lvl="1" eaLnBrk="1" hangingPunct="1"/>
            <a:r>
              <a:rPr lang="zh-CN" altLang="en-US"/>
              <a:t>如前所述，技术必须满足需要，采用什么技术取决于问题是什么</a:t>
            </a:r>
          </a:p>
          <a:p>
            <a:pPr lvl="1" eaLnBrk="1" hangingPunct="1"/>
            <a:r>
              <a:rPr lang="zh-CN" altLang="en-US"/>
              <a:t>既然存在着</a:t>
            </a:r>
            <a:r>
              <a:rPr lang="zh-CN" altLang="en-US" b="1">
                <a:solidFill>
                  <a:srgbClr val="0070C0"/>
                </a:solidFill>
              </a:rPr>
              <a:t>不同类型的会话和机制</a:t>
            </a:r>
            <a:r>
              <a:rPr lang="zh-CN" altLang="en-US"/>
              <a:t>，则需要有不同的技术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已开发了各种技术来支持不同类型和性质的对话</a:t>
            </a:r>
          </a:p>
          <a:p>
            <a:pPr lvl="1" eaLnBrk="1" hangingPunct="1"/>
            <a:r>
              <a:rPr lang="zh-CN" altLang="en-US"/>
              <a:t>传统的有</a:t>
            </a:r>
            <a:r>
              <a:rPr lang="zh-CN" altLang="en-US" b="1">
                <a:solidFill>
                  <a:srgbClr val="0070C0"/>
                </a:solidFill>
              </a:rPr>
              <a:t>电子邮件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0070C0"/>
                </a:solidFill>
              </a:rPr>
              <a:t>远程视频会议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0070C0"/>
                </a:solidFill>
              </a:rPr>
              <a:t>聊天室</a:t>
            </a:r>
            <a:r>
              <a:rPr lang="zh-CN" altLang="en-US"/>
              <a:t>等等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新技术</a:t>
            </a:r>
            <a:r>
              <a:rPr lang="zh-CN" altLang="en-US"/>
              <a:t>正不断出现，通常综合利用了网络、多媒体和</a:t>
            </a:r>
            <a:r>
              <a:rPr lang="en-US" altLang="zh-CN"/>
              <a:t>GUI</a:t>
            </a:r>
          </a:p>
          <a:p>
            <a:pPr lvl="2" eaLnBrk="1" hangingPunct="1"/>
            <a:r>
              <a:rPr lang="zh-CN" altLang="en-US"/>
              <a:t>协作虚拟环境（</a:t>
            </a:r>
            <a:r>
              <a:rPr lang="en-US" altLang="zh-CN"/>
              <a:t>CVE</a:t>
            </a:r>
            <a:r>
              <a:rPr lang="zh-CN" altLang="en-US"/>
              <a:t>）：会面和聊天的虚拟数字空间</a:t>
            </a:r>
          </a:p>
          <a:p>
            <a:pPr lvl="2" eaLnBrk="1" hangingPunct="1"/>
            <a:r>
              <a:rPr lang="zh-CN" altLang="en-US"/>
              <a:t>媒体空间：多媒体和计算机组成的分布式环境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这些技术也称为</a:t>
            </a:r>
            <a:r>
              <a:rPr lang="en-US" altLang="zh-CN" b="1">
                <a:solidFill>
                  <a:srgbClr val="0070C0"/>
                </a:solidFill>
              </a:rPr>
              <a:t>Computer-Mediated Communication</a:t>
            </a:r>
            <a:r>
              <a:rPr lang="en-US" altLang="zh-CN"/>
              <a:t> (CMC)</a:t>
            </a:r>
          </a:p>
          <a:p>
            <a:pPr lvl="1" eaLnBrk="1" hangingPunct="1"/>
            <a:r>
              <a:rPr lang="zh-CN" altLang="en-US"/>
              <a:t>表</a:t>
            </a:r>
            <a:r>
              <a:rPr lang="en-US" altLang="zh-CN"/>
              <a:t>4.1</a:t>
            </a:r>
            <a:r>
              <a:rPr lang="zh-CN" altLang="en-US"/>
              <a:t>概述了三种类型的</a:t>
            </a:r>
            <a:r>
              <a:rPr lang="en-US" altLang="zh-CN"/>
              <a:t>CMC</a:t>
            </a:r>
            <a:r>
              <a:rPr lang="zh-CN" altLang="en-US"/>
              <a:t>技术、新功能、优缺点等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A366D8-95B7-3077-9CF5-0CFCDA0C7A41}"/>
                  </a:ext>
                </a:extLst>
              </p14:cNvPr>
              <p14:cNvContentPartPr/>
              <p14:nvPr/>
            </p14:nvContentPartPr>
            <p14:xfrm>
              <a:off x="1759269" y="4011120"/>
              <a:ext cx="2539440" cy="65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A366D8-95B7-3077-9CF5-0CFCDA0C7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0269" y="4002480"/>
                <a:ext cx="2557080" cy="67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>
            <a:extLst>
              <a:ext uri="{FF2B5EF4-FFF2-40B4-BE49-F238E27FC236}">
                <a16:creationId xmlns:a16="http://schemas.microsoft.com/office/drawing/2014/main" id="{E05F7A8A-267C-84FF-496C-2F890E208E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7AA2C85-B237-4160-BCB5-B335765DF813}" type="slidenum">
              <a:rPr lang="en-US" altLang="zh-CN" sz="1800"/>
              <a:pPr/>
              <a:t>14</a:t>
            </a:fld>
            <a:endParaRPr lang="en-US" altLang="zh-CN" sz="18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CE1E181-EC52-FFD2-1F00-CAD1EADB8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52E3106-1608-BD63-81EC-B5BA85ACEF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同步通信</a:t>
            </a:r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会话的一方必须等待另一方</a:t>
            </a:r>
            <a:r>
              <a:rPr lang="zh-CN" altLang="en-US"/>
              <a:t>的通信方式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实时会话</a:t>
            </a:r>
            <a:r>
              <a:rPr lang="zh-CN" altLang="en-US"/>
              <a:t>（如面对面、会议等）属于同步对话</a:t>
            </a:r>
          </a:p>
          <a:p>
            <a:pPr lvl="1" eaLnBrk="1" hangingPunct="1"/>
            <a:r>
              <a:rPr lang="zh-CN" altLang="en-US"/>
              <a:t>支持技术有可视电话、视频会议、</a:t>
            </a:r>
            <a:r>
              <a:rPr lang="en-US" altLang="zh-CN"/>
              <a:t>QQ</a:t>
            </a:r>
            <a:r>
              <a:rPr lang="zh-CN" altLang="en-US"/>
              <a:t>、微信等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异步通信</a:t>
            </a:r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会话的一方不必等待另一方</a:t>
            </a:r>
            <a:r>
              <a:rPr lang="zh-CN" altLang="en-US"/>
              <a:t>的通信方式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消息发送</a:t>
            </a:r>
            <a:r>
              <a:rPr lang="zh-CN" altLang="en-US"/>
              <a:t>（如通知、告示等）属于异步对话</a:t>
            </a:r>
          </a:p>
          <a:p>
            <a:pPr lvl="1" eaLnBrk="1" hangingPunct="1"/>
            <a:r>
              <a:rPr lang="zh-CN" altLang="en-US"/>
              <a:t>支持技术有邮件、布告栏等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支持其他活动的</a:t>
            </a:r>
            <a:r>
              <a:rPr lang="en-US" altLang="zh-CN" b="1">
                <a:solidFill>
                  <a:srgbClr val="C00000"/>
                </a:solidFill>
              </a:rPr>
              <a:t>CMC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会话过程</a:t>
            </a:r>
            <a:r>
              <a:rPr lang="zh-CN" altLang="en-US"/>
              <a:t>通常也</a:t>
            </a:r>
            <a:r>
              <a:rPr lang="zh-CN" altLang="en-US" b="1">
                <a:solidFill>
                  <a:srgbClr val="0070C0"/>
                </a:solidFill>
              </a:rPr>
              <a:t>包含了许多其他的实际世界活动</a:t>
            </a:r>
          </a:p>
          <a:p>
            <a:pPr lvl="2" eaLnBrk="1" hangingPunct="1"/>
            <a:r>
              <a:rPr lang="zh-CN" altLang="en-US"/>
              <a:t>例如：信息记录、检索、整理等</a:t>
            </a:r>
          </a:p>
          <a:p>
            <a:pPr lvl="1" eaLnBrk="1" hangingPunct="1"/>
            <a:r>
              <a:rPr lang="zh-CN" altLang="en-US"/>
              <a:t>支持技术有电子会议室、网络教室等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F69D8BF-F306-E211-1AA1-77586E5CE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5000625"/>
            <a:ext cx="31432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2B7E13-90A9-51AD-BD7A-F30AA8A873D3}"/>
                  </a:ext>
                </a:extLst>
              </p14:cNvPr>
              <p14:cNvContentPartPr/>
              <p14:nvPr/>
            </p14:nvContentPartPr>
            <p14:xfrm>
              <a:off x="663429" y="1059480"/>
              <a:ext cx="339120" cy="46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2B7E13-90A9-51AD-BD7A-F30AA8A87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789" y="1050480"/>
                <a:ext cx="3567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44C5E9-5787-5589-7C6F-D115DE0917BF}"/>
                  </a:ext>
                </a:extLst>
              </p14:cNvPr>
              <p14:cNvContentPartPr/>
              <p14:nvPr/>
            </p14:nvContentPartPr>
            <p14:xfrm>
              <a:off x="564069" y="2577240"/>
              <a:ext cx="314280" cy="5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44C5E9-5787-5589-7C6F-D115DE0917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069" y="2568240"/>
                <a:ext cx="331920" cy="58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65956FC-5D8C-E806-36FE-B1CF716ED761}"/>
              </a:ext>
            </a:extLst>
          </p:cNvPr>
          <p:cNvGrpSpPr/>
          <p:nvPr/>
        </p:nvGrpSpPr>
        <p:grpSpPr>
          <a:xfrm>
            <a:off x="4895589" y="666000"/>
            <a:ext cx="1117080" cy="537480"/>
            <a:chOff x="4895589" y="666000"/>
            <a:chExt cx="111708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74DB9C-CB27-1874-D892-88ACB896ACD2}"/>
                    </a:ext>
                  </a:extLst>
                </p14:cNvPr>
                <p14:cNvContentPartPr/>
                <p14:nvPr/>
              </p14:nvContentPartPr>
              <p14:xfrm>
                <a:off x="4895589" y="940320"/>
                <a:ext cx="262440" cy="9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74DB9C-CB27-1874-D892-88ACB896AC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86949" y="931320"/>
                  <a:ext cx="28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4D8116-F297-3632-674A-9DDE9879C272}"/>
                    </a:ext>
                  </a:extLst>
                </p14:cNvPr>
                <p14:cNvContentPartPr/>
                <p14:nvPr/>
              </p14:nvContentPartPr>
              <p14:xfrm>
                <a:off x="5318949" y="747720"/>
                <a:ext cx="84600" cy="3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4D8116-F297-3632-674A-9DDE9879C2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9949" y="738720"/>
                  <a:ext cx="102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5811BA-3A7C-E6B5-95E7-F99BA79D6DA2}"/>
                    </a:ext>
                  </a:extLst>
                </p14:cNvPr>
                <p14:cNvContentPartPr/>
                <p14:nvPr/>
              </p14:nvContentPartPr>
              <p14:xfrm>
                <a:off x="5356029" y="907560"/>
                <a:ext cx="48240" cy="25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5811BA-3A7C-E6B5-95E7-F99BA79D6D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47389" y="898560"/>
                  <a:ext cx="65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DBDB51-9EAC-F86A-99CA-C590B71F1F39}"/>
                    </a:ext>
                  </a:extLst>
                </p14:cNvPr>
                <p14:cNvContentPartPr/>
                <p14:nvPr/>
              </p14:nvContentPartPr>
              <p14:xfrm>
                <a:off x="5579589" y="666000"/>
                <a:ext cx="208800" cy="537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DBDB51-9EAC-F86A-99CA-C590B71F1F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70949" y="657000"/>
                  <a:ext cx="226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EC61CF-06B7-E395-48A9-A85508012AA8}"/>
                    </a:ext>
                  </a:extLst>
                </p14:cNvPr>
                <p14:cNvContentPartPr/>
                <p14:nvPr/>
              </p14:nvContentPartPr>
              <p14:xfrm>
                <a:off x="5471949" y="945360"/>
                <a:ext cx="95400" cy="166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EC61CF-06B7-E395-48A9-A85508012A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2949" y="936720"/>
                  <a:ext cx="113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270ECE-2401-249A-CBE6-060FF55CB0B4}"/>
                    </a:ext>
                  </a:extLst>
                </p14:cNvPr>
                <p14:cNvContentPartPr/>
                <p14:nvPr/>
              </p14:nvContentPartPr>
              <p14:xfrm>
                <a:off x="5906109" y="825120"/>
                <a:ext cx="106560" cy="6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270ECE-2401-249A-CBE6-060FF55CB0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7469" y="816120"/>
                  <a:ext cx="1242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5D813-9627-36D7-E3F9-8774D8B5CDC6}"/>
              </a:ext>
            </a:extLst>
          </p:cNvPr>
          <p:cNvGrpSpPr/>
          <p:nvPr/>
        </p:nvGrpSpPr>
        <p:grpSpPr>
          <a:xfrm>
            <a:off x="6256029" y="508320"/>
            <a:ext cx="261720" cy="723240"/>
            <a:chOff x="6256029" y="508320"/>
            <a:chExt cx="26172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3F48EB-5A2B-3C4C-F480-4861A371C044}"/>
                    </a:ext>
                  </a:extLst>
                </p14:cNvPr>
                <p14:cNvContentPartPr/>
                <p14:nvPr/>
              </p14:nvContentPartPr>
              <p14:xfrm>
                <a:off x="6293109" y="574920"/>
                <a:ext cx="83520" cy="140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3F48EB-5A2B-3C4C-F480-4861A371C0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84109" y="565920"/>
                  <a:ext cx="10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D045D0-5FAB-E9FC-092A-1C49E1A0751E}"/>
                    </a:ext>
                  </a:extLst>
                </p14:cNvPr>
                <p14:cNvContentPartPr/>
                <p14:nvPr/>
              </p14:nvContentPartPr>
              <p14:xfrm>
                <a:off x="6256029" y="508320"/>
                <a:ext cx="261720" cy="72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D045D0-5FAB-E9FC-092A-1C49E1A075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47029" y="499320"/>
                  <a:ext cx="279360" cy="74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597897-4445-A4C0-FB38-A0A6A1066356}"/>
                  </a:ext>
                </a:extLst>
              </p14:cNvPr>
              <p14:cNvContentPartPr/>
              <p14:nvPr/>
            </p14:nvContentPartPr>
            <p14:xfrm>
              <a:off x="3073629" y="4632480"/>
              <a:ext cx="77076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597897-4445-A4C0-FB38-A0A6A10663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64629" y="4623840"/>
                <a:ext cx="78840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688DB1E-FDA0-37A1-01F7-A25F0E2D18C7}"/>
              </a:ext>
            </a:extLst>
          </p:cNvPr>
          <p:cNvGrpSpPr/>
          <p:nvPr/>
        </p:nvGrpSpPr>
        <p:grpSpPr>
          <a:xfrm>
            <a:off x="4128069" y="4227120"/>
            <a:ext cx="1914480" cy="472320"/>
            <a:chOff x="4128069" y="4227120"/>
            <a:chExt cx="19144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80C9C1-2C4E-EE4F-95A7-EF02A42F70F9}"/>
                    </a:ext>
                  </a:extLst>
                </p14:cNvPr>
                <p14:cNvContentPartPr/>
                <p14:nvPr/>
              </p14:nvContentPartPr>
              <p14:xfrm>
                <a:off x="4128069" y="4298400"/>
                <a:ext cx="64800" cy="26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80C9C1-2C4E-EE4F-95A7-EF02A42F70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19429" y="4289400"/>
                  <a:ext cx="82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A34966-93DE-4FC9-4F1D-5FE78AEAEFD2}"/>
                    </a:ext>
                  </a:extLst>
                </p14:cNvPr>
                <p14:cNvContentPartPr/>
                <p14:nvPr/>
              </p14:nvContentPartPr>
              <p14:xfrm>
                <a:off x="4218069" y="4430520"/>
                <a:ext cx="3996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A34966-93DE-4FC9-4F1D-5FE78AEAEFD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9069" y="4421520"/>
                  <a:ext cx="5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0CBBBA-AB9F-8332-5DB2-FDBD083C9800}"/>
                    </a:ext>
                  </a:extLst>
                </p14:cNvPr>
                <p14:cNvContentPartPr/>
                <p14:nvPr/>
              </p14:nvContentPartPr>
              <p14:xfrm>
                <a:off x="4281069" y="4232160"/>
                <a:ext cx="36000" cy="46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0CBBBA-AB9F-8332-5DB2-FDBD083C98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2069" y="4223520"/>
                  <a:ext cx="536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0089D0-FBF0-B251-140F-9306D622FBC3}"/>
                    </a:ext>
                  </a:extLst>
                </p14:cNvPr>
                <p14:cNvContentPartPr/>
                <p14:nvPr/>
              </p14:nvContentPartPr>
              <p14:xfrm>
                <a:off x="4162989" y="4444560"/>
                <a:ext cx="19476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0089D0-FBF0-B251-140F-9306D622FB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54349" y="4435920"/>
                  <a:ext cx="21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80FB85-69F4-A64F-CFAF-60800F765D25}"/>
                    </a:ext>
                  </a:extLst>
                </p14:cNvPr>
                <p14:cNvContentPartPr/>
                <p14:nvPr/>
              </p14:nvContentPartPr>
              <p14:xfrm>
                <a:off x="4434069" y="4251960"/>
                <a:ext cx="83160" cy="6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80FB85-69F4-A64F-CFAF-60800F765D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25429" y="4243320"/>
                  <a:ext cx="100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9A05C8-C395-183E-4550-DADE6EB46096}"/>
                    </a:ext>
                  </a:extLst>
                </p14:cNvPr>
                <p14:cNvContentPartPr/>
                <p14:nvPr/>
              </p14:nvContentPartPr>
              <p14:xfrm>
                <a:off x="4448469" y="4227120"/>
                <a:ext cx="151200" cy="31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9A05C8-C395-183E-4550-DADE6EB460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39829" y="4218120"/>
                  <a:ext cx="168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F167C4-A500-7A18-60B3-F6CB6A51A025}"/>
                    </a:ext>
                  </a:extLst>
                </p14:cNvPr>
                <p14:cNvContentPartPr/>
                <p14:nvPr/>
              </p14:nvContentPartPr>
              <p14:xfrm>
                <a:off x="4561149" y="4402800"/>
                <a:ext cx="16920" cy="241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F167C4-A500-7A18-60B3-F6CB6A51A0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52509" y="4393800"/>
                  <a:ext cx="34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5B18CC-3ECE-7082-95E4-BB47B6719965}"/>
                    </a:ext>
                  </a:extLst>
                </p14:cNvPr>
                <p14:cNvContentPartPr/>
                <p14:nvPr/>
              </p14:nvContentPartPr>
              <p14:xfrm>
                <a:off x="4650069" y="4398120"/>
                <a:ext cx="105840" cy="1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5B18CC-3ECE-7082-95E4-BB47B67199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41069" y="4389480"/>
                  <a:ext cx="12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902D21-4BEE-4C5E-FB11-732FAB2B0835}"/>
                    </a:ext>
                  </a:extLst>
                </p14:cNvPr>
                <p14:cNvContentPartPr/>
                <p14:nvPr/>
              </p14:nvContentPartPr>
              <p14:xfrm>
                <a:off x="4690749" y="4301280"/>
                <a:ext cx="21960" cy="31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902D21-4BEE-4C5E-FB11-732FAB2B08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81749" y="4292280"/>
                  <a:ext cx="39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23AE7-868C-3946-CCDC-63A1D51B9A81}"/>
                    </a:ext>
                  </a:extLst>
                </p14:cNvPr>
                <p14:cNvContentPartPr/>
                <p14:nvPr/>
              </p14:nvContentPartPr>
              <p14:xfrm>
                <a:off x="4627749" y="4417920"/>
                <a:ext cx="194760" cy="126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23AE7-868C-3946-CCDC-63A1D51B9A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19109" y="4409280"/>
                  <a:ext cx="21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F93F02-9F29-5465-BF1D-2B11081EAC7E}"/>
                    </a:ext>
                  </a:extLst>
                </p14:cNvPr>
                <p14:cNvContentPartPr/>
                <p14:nvPr/>
              </p14:nvContentPartPr>
              <p14:xfrm>
                <a:off x="4825749" y="4331520"/>
                <a:ext cx="116280" cy="27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F93F02-9F29-5465-BF1D-2B11081EAC7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16749" y="4322520"/>
                  <a:ext cx="133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94466E-1177-05CD-9E78-27EC68F45300}"/>
                    </a:ext>
                  </a:extLst>
                </p14:cNvPr>
                <p14:cNvContentPartPr/>
                <p14:nvPr/>
              </p14:nvContentPartPr>
              <p14:xfrm>
                <a:off x="5219229" y="4289760"/>
                <a:ext cx="52200" cy="33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94466E-1177-05CD-9E78-27EC68F453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10229" y="4281120"/>
                  <a:ext cx="69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5BD72A-B618-FAA4-7AAE-EB9266DADF10}"/>
                    </a:ext>
                  </a:extLst>
                </p14:cNvPr>
                <p14:cNvContentPartPr/>
                <p14:nvPr/>
              </p14:nvContentPartPr>
              <p14:xfrm>
                <a:off x="5302749" y="4332600"/>
                <a:ext cx="130680" cy="10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5BD72A-B618-FAA4-7AAE-EB9266DADF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3749" y="4323960"/>
                  <a:ext cx="148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253093-ED60-2AA7-0AE4-729ED4E68E5D}"/>
                    </a:ext>
                  </a:extLst>
                </p14:cNvPr>
                <p14:cNvContentPartPr/>
                <p14:nvPr/>
              </p14:nvContentPartPr>
              <p14:xfrm>
                <a:off x="5350989" y="4282920"/>
                <a:ext cx="54720" cy="33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253093-ED60-2AA7-0AE4-729ED4E68E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42349" y="4274280"/>
                  <a:ext cx="72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6B3182-00C8-8F8E-05AE-9C0C86C92A9F}"/>
                    </a:ext>
                  </a:extLst>
                </p14:cNvPr>
                <p14:cNvContentPartPr/>
                <p14:nvPr/>
              </p14:nvContentPartPr>
              <p14:xfrm>
                <a:off x="5307429" y="4419720"/>
                <a:ext cx="111600" cy="11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6B3182-00C8-8F8E-05AE-9C0C86C92A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98429" y="4411080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F870CC-B2D3-45AD-A6B8-7080B9BF1A88}"/>
                    </a:ext>
                  </a:extLst>
                </p14:cNvPr>
                <p14:cNvContentPartPr/>
                <p14:nvPr/>
              </p14:nvContentPartPr>
              <p14:xfrm>
                <a:off x="5325429" y="4511160"/>
                <a:ext cx="105120" cy="2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F870CC-B2D3-45AD-A6B8-7080B9BF1A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16789" y="4502520"/>
                  <a:ext cx="12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1545B62-6D97-DC00-40B0-7DC086E2AB04}"/>
                    </a:ext>
                  </a:extLst>
                </p14:cNvPr>
                <p14:cNvContentPartPr/>
                <p14:nvPr/>
              </p14:nvContentPartPr>
              <p14:xfrm>
                <a:off x="4878309" y="4434840"/>
                <a:ext cx="91800" cy="2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1545B62-6D97-DC00-40B0-7DC086E2AB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69309" y="4426200"/>
                  <a:ext cx="109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61479E-E3A2-9C32-FFEB-0F6A0E2C94C6}"/>
                    </a:ext>
                  </a:extLst>
                </p14:cNvPr>
                <p14:cNvContentPartPr/>
                <p14:nvPr/>
              </p14:nvContentPartPr>
              <p14:xfrm>
                <a:off x="4918629" y="4357440"/>
                <a:ext cx="77760" cy="32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61479E-E3A2-9C32-FFEB-0F6A0E2C94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09989" y="4348800"/>
                  <a:ext cx="95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8CE403-1D90-D3C8-96C0-69F5BEC0D53A}"/>
                    </a:ext>
                  </a:extLst>
                </p14:cNvPr>
                <p14:cNvContentPartPr/>
                <p14:nvPr/>
              </p14:nvContentPartPr>
              <p14:xfrm>
                <a:off x="4870749" y="4525200"/>
                <a:ext cx="87840" cy="9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8CE403-1D90-D3C8-96C0-69F5BEC0D5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2109" y="4516560"/>
                  <a:ext cx="105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0DC253-AEB8-38E3-FA35-7C94D0CCA69B}"/>
                    </a:ext>
                  </a:extLst>
                </p14:cNvPr>
                <p14:cNvContentPartPr/>
                <p14:nvPr/>
              </p14:nvContentPartPr>
              <p14:xfrm>
                <a:off x="4985589" y="4387680"/>
                <a:ext cx="77040" cy="7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0DC253-AEB8-38E3-FA35-7C94D0CCA6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76589" y="4378680"/>
                  <a:ext cx="94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C855FD-4237-D387-C497-420864D4EB97}"/>
                    </a:ext>
                  </a:extLst>
                </p14:cNvPr>
                <p14:cNvContentPartPr/>
                <p14:nvPr/>
              </p14:nvContentPartPr>
              <p14:xfrm>
                <a:off x="4953909" y="4319640"/>
                <a:ext cx="141480" cy="29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C855FD-4237-D387-C497-420864D4EB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4909" y="4311000"/>
                  <a:ext cx="159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0F1F52-26C6-D28D-B28C-71BE1F9B41BA}"/>
                    </a:ext>
                  </a:extLst>
                </p14:cNvPr>
                <p14:cNvContentPartPr/>
                <p14:nvPr/>
              </p14:nvContentPartPr>
              <p14:xfrm>
                <a:off x="5028069" y="4565520"/>
                <a:ext cx="15480" cy="12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0F1F52-26C6-D28D-B28C-71BE1F9B41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19069" y="4556520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A24EED-62A9-90F4-4221-AE070E52819F}"/>
                    </a:ext>
                  </a:extLst>
                </p14:cNvPr>
                <p14:cNvContentPartPr/>
                <p14:nvPr/>
              </p14:nvContentPartPr>
              <p14:xfrm>
                <a:off x="5038869" y="4575960"/>
                <a:ext cx="118080" cy="84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A24EED-62A9-90F4-4221-AE070E52819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30229" y="4566960"/>
                  <a:ext cx="135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DC5E66-B909-C0E7-8035-325E7D96F172}"/>
                    </a:ext>
                  </a:extLst>
                </p14:cNvPr>
                <p14:cNvContentPartPr/>
                <p14:nvPr/>
              </p14:nvContentPartPr>
              <p14:xfrm>
                <a:off x="5482029" y="4318200"/>
                <a:ext cx="321840" cy="28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DC5E66-B909-C0E7-8035-325E7D96F1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73389" y="4309200"/>
                  <a:ext cx="339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1EC074-BFAA-5643-EC75-DA8D230C5182}"/>
                    </a:ext>
                  </a:extLst>
                </p14:cNvPr>
                <p14:cNvContentPartPr/>
                <p14:nvPr/>
              </p14:nvContentPartPr>
              <p14:xfrm>
                <a:off x="5637549" y="4263120"/>
                <a:ext cx="36000" cy="9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1EC074-BFAA-5643-EC75-DA8D230C518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28549" y="4254480"/>
                  <a:ext cx="53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11C65C-B53F-A59B-D9AC-BDD779DC0328}"/>
                    </a:ext>
                  </a:extLst>
                </p14:cNvPr>
                <p14:cNvContentPartPr/>
                <p14:nvPr/>
              </p14:nvContentPartPr>
              <p14:xfrm>
                <a:off x="5593269" y="4335840"/>
                <a:ext cx="164880" cy="231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11C65C-B53F-A59B-D9AC-BDD779DC032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4269" y="4326840"/>
                  <a:ext cx="18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276D6F-D2BA-5336-2C19-881761EFB17B}"/>
                    </a:ext>
                  </a:extLst>
                </p14:cNvPr>
                <p14:cNvContentPartPr/>
                <p14:nvPr/>
              </p14:nvContentPartPr>
              <p14:xfrm>
                <a:off x="5618829" y="4462200"/>
                <a:ext cx="110520" cy="7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276D6F-D2BA-5336-2C19-881761EFB1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09829" y="4453200"/>
                  <a:ext cx="128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613B68-08CD-7848-8C6A-C58B82614305}"/>
                    </a:ext>
                  </a:extLst>
                </p14:cNvPr>
                <p14:cNvContentPartPr/>
                <p14:nvPr/>
              </p14:nvContentPartPr>
              <p14:xfrm>
                <a:off x="5659509" y="4413960"/>
                <a:ext cx="7200" cy="168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613B68-08CD-7848-8C6A-C58B826143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50509" y="4405320"/>
                  <a:ext cx="24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9253D6E-277D-37A7-881A-3CED9EE171E1}"/>
                    </a:ext>
                  </a:extLst>
                </p14:cNvPr>
                <p14:cNvContentPartPr/>
                <p14:nvPr/>
              </p14:nvContentPartPr>
              <p14:xfrm>
                <a:off x="5856789" y="4276080"/>
                <a:ext cx="40320" cy="30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9253D6E-277D-37A7-881A-3CED9EE171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48149" y="4267440"/>
                  <a:ext cx="57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2367F-2BC7-1D51-A02F-8451FC0802A2}"/>
                    </a:ext>
                  </a:extLst>
                </p14:cNvPr>
                <p14:cNvContentPartPr/>
                <p14:nvPr/>
              </p14:nvContentPartPr>
              <p14:xfrm>
                <a:off x="5932749" y="4300200"/>
                <a:ext cx="109800" cy="29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2367F-2BC7-1D51-A02F-8451FC0802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24109" y="4291200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灯片编号占位符 3">
            <a:extLst>
              <a:ext uri="{FF2B5EF4-FFF2-40B4-BE49-F238E27FC236}">
                <a16:creationId xmlns:a16="http://schemas.microsoft.com/office/drawing/2014/main" id="{E5BA74BB-65C5-8E39-1ECA-36B66ED0C3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158835AD-0D3F-4E94-A4A0-E1B1CF1BCE51}" type="slidenum">
              <a:rPr lang="en-US" altLang="zh-CN" sz="1800"/>
              <a:pPr/>
              <a:t>15</a:t>
            </a:fld>
            <a:endParaRPr lang="en-US" altLang="zh-CN" sz="18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42B69-0C82-648C-25DC-65A67069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F6C850F0-5FC0-4CD8-0ED8-4A7575A628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8" y="420688"/>
            <a:ext cx="8501062" cy="6223000"/>
          </a:xfrm>
        </p:spPr>
      </p:pic>
      <p:cxnSp>
        <p:nvCxnSpPr>
          <p:cNvPr id="19460" name="直接连接符 5">
            <a:extLst>
              <a:ext uri="{FF2B5EF4-FFF2-40B4-BE49-F238E27FC236}">
                <a16:creationId xmlns:a16="http://schemas.microsoft.com/office/drawing/2014/main" id="{16E9C4A0-6A7A-E941-76FC-5106B771F2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1688" y="1643063"/>
            <a:ext cx="5357812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1" name="直接连接符 8">
            <a:extLst>
              <a:ext uri="{FF2B5EF4-FFF2-40B4-BE49-F238E27FC236}">
                <a16:creationId xmlns:a16="http://schemas.microsoft.com/office/drawing/2014/main" id="{84B2C9CD-4136-DD83-0E42-8D264557E9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00188" y="3000375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2" name="直接连接符 13">
            <a:extLst>
              <a:ext uri="{FF2B5EF4-FFF2-40B4-BE49-F238E27FC236}">
                <a16:creationId xmlns:a16="http://schemas.microsoft.com/office/drawing/2014/main" id="{ED71A510-879F-C465-4961-ED8B429FB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28875" y="3500438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3" name="直接连接符 14">
            <a:extLst>
              <a:ext uri="{FF2B5EF4-FFF2-40B4-BE49-F238E27FC236}">
                <a16:creationId xmlns:a16="http://schemas.microsoft.com/office/drawing/2014/main" id="{8D8B1591-05A6-6E35-BFEA-5F2D07DE3D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1688" y="4000500"/>
            <a:ext cx="2071687" cy="714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4" name="直接连接符 16">
            <a:extLst>
              <a:ext uri="{FF2B5EF4-FFF2-40B4-BE49-F238E27FC236}">
                <a16:creationId xmlns:a16="http://schemas.microsoft.com/office/drawing/2014/main" id="{FBC9E13D-00A4-6B5E-6739-82843E2B92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71750" y="3730625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5" name="直接连接符 18">
            <a:extLst>
              <a:ext uri="{FF2B5EF4-FFF2-40B4-BE49-F238E27FC236}">
                <a16:creationId xmlns:a16="http://schemas.microsoft.com/office/drawing/2014/main" id="{8370B205-E8E1-BD82-0196-F71ECA80B7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3313" y="4500563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6" name="直接连接符 19">
            <a:extLst>
              <a:ext uri="{FF2B5EF4-FFF2-40B4-BE49-F238E27FC236}">
                <a16:creationId xmlns:a16="http://schemas.microsoft.com/office/drawing/2014/main" id="{AC78FD83-35B8-BE5E-7303-4474C59BA7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43063" y="4786313"/>
            <a:ext cx="278606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直接连接符 21">
            <a:extLst>
              <a:ext uri="{FF2B5EF4-FFF2-40B4-BE49-F238E27FC236}">
                <a16:creationId xmlns:a16="http://schemas.microsoft.com/office/drawing/2014/main" id="{502F67D9-66AE-C04A-0159-E853FF6D17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0438" y="5072063"/>
            <a:ext cx="18573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8" name="直接连接符 23">
            <a:extLst>
              <a:ext uri="{FF2B5EF4-FFF2-40B4-BE49-F238E27FC236}">
                <a16:creationId xmlns:a16="http://schemas.microsoft.com/office/drawing/2014/main" id="{84E0ACE8-EA6F-744F-879B-8C5E0DB8FC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6072188"/>
            <a:ext cx="785812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9" name="直接连接符 25">
            <a:extLst>
              <a:ext uri="{FF2B5EF4-FFF2-40B4-BE49-F238E27FC236}">
                <a16:creationId xmlns:a16="http://schemas.microsoft.com/office/drawing/2014/main" id="{88310884-3AF4-552C-A264-1AC7CE5DD8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29063" y="6286500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0" name="直接连接符 26">
            <a:extLst>
              <a:ext uri="{FF2B5EF4-FFF2-40B4-BE49-F238E27FC236}">
                <a16:creationId xmlns:a16="http://schemas.microsoft.com/office/drawing/2014/main" id="{FD049CBC-87D4-09DC-5943-202103EC149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2063" y="6429375"/>
            <a:ext cx="3571875" cy="142875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灯片编号占位符 3">
            <a:extLst>
              <a:ext uri="{FF2B5EF4-FFF2-40B4-BE49-F238E27FC236}">
                <a16:creationId xmlns:a16="http://schemas.microsoft.com/office/drawing/2014/main" id="{3E23D2EE-80F4-6377-9C95-BC105B07B1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582E075-43AA-4D9D-B6C3-ECEEB77A0BA4}" type="slidenum">
              <a:rPr lang="en-US" altLang="zh-CN" sz="1800"/>
              <a:pPr/>
              <a:t>16</a:t>
            </a:fld>
            <a:endParaRPr lang="en-US" altLang="zh-CN" sz="180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DC54A9C7-4E22-D906-1C60-51E99BFD4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53399DB-EE8B-524C-38E9-D37895F88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0484" name="Picture 7">
            <a:extLst>
              <a:ext uri="{FF2B5EF4-FFF2-40B4-BE49-F238E27FC236}">
                <a16:creationId xmlns:a16="http://schemas.microsoft.com/office/drawing/2014/main" id="{62E3D831-C5DB-7528-D035-8A38AD2B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81000"/>
            <a:ext cx="82454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5" name="直接连接符 5">
            <a:extLst>
              <a:ext uri="{FF2B5EF4-FFF2-40B4-BE49-F238E27FC236}">
                <a16:creationId xmlns:a16="http://schemas.microsoft.com/office/drawing/2014/main" id="{68DC668D-9DC1-981D-DD58-685CD488B8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29438" y="857250"/>
            <a:ext cx="157162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6" name="直接连接符 6">
            <a:extLst>
              <a:ext uri="{FF2B5EF4-FFF2-40B4-BE49-F238E27FC236}">
                <a16:creationId xmlns:a16="http://schemas.microsoft.com/office/drawing/2014/main" id="{2B5B2DD9-88DE-BDA1-F082-EB2359E669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7563" y="2143125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直接连接符 8">
            <a:extLst>
              <a:ext uri="{FF2B5EF4-FFF2-40B4-BE49-F238E27FC236}">
                <a16:creationId xmlns:a16="http://schemas.microsoft.com/office/drawing/2014/main" id="{7BE258FC-8ECE-A949-2B2F-CCBF78A34B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2357438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直接连接符 9">
            <a:extLst>
              <a:ext uri="{FF2B5EF4-FFF2-40B4-BE49-F238E27FC236}">
                <a16:creationId xmlns:a16="http://schemas.microsoft.com/office/drawing/2014/main" id="{A5A53299-FE21-2D66-CA04-E5F8F2B711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00250" y="3103563"/>
            <a:ext cx="1643063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直接连接符 11">
            <a:extLst>
              <a:ext uri="{FF2B5EF4-FFF2-40B4-BE49-F238E27FC236}">
                <a16:creationId xmlns:a16="http://schemas.microsoft.com/office/drawing/2014/main" id="{4658B57F-6603-4CAD-5F6A-D7C9578E81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00250" y="3571875"/>
            <a:ext cx="23574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直接连接符 13">
            <a:extLst>
              <a:ext uri="{FF2B5EF4-FFF2-40B4-BE49-F238E27FC236}">
                <a16:creationId xmlns:a16="http://schemas.microsoft.com/office/drawing/2014/main" id="{EA4ED463-0F73-C4E1-F098-51EE63BBE3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57438" y="3857625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直接连接符 14">
            <a:extLst>
              <a:ext uri="{FF2B5EF4-FFF2-40B4-BE49-F238E27FC236}">
                <a16:creationId xmlns:a16="http://schemas.microsoft.com/office/drawing/2014/main" id="{CABD35CA-179F-4B42-2708-308AFCC9B4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7313" y="4071938"/>
            <a:ext cx="1143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直接连接符 15">
            <a:extLst>
              <a:ext uri="{FF2B5EF4-FFF2-40B4-BE49-F238E27FC236}">
                <a16:creationId xmlns:a16="http://schemas.microsoft.com/office/drawing/2014/main" id="{6939B3B8-E684-9F6D-2DCC-F831D89302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4572000"/>
            <a:ext cx="7143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直接连接符 17">
            <a:extLst>
              <a:ext uri="{FF2B5EF4-FFF2-40B4-BE49-F238E27FC236}">
                <a16:creationId xmlns:a16="http://schemas.microsoft.com/office/drawing/2014/main" id="{BECBAA6F-080D-2E37-CAA7-ED53F2BA3B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5286375"/>
            <a:ext cx="642937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直接连接符 19">
            <a:extLst>
              <a:ext uri="{FF2B5EF4-FFF2-40B4-BE49-F238E27FC236}">
                <a16:creationId xmlns:a16="http://schemas.microsoft.com/office/drawing/2014/main" id="{68B55A43-13D3-9AA6-A356-98B2B9D31B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4438" y="6286500"/>
            <a:ext cx="1285875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3">
            <a:extLst>
              <a:ext uri="{FF2B5EF4-FFF2-40B4-BE49-F238E27FC236}">
                <a16:creationId xmlns:a16="http://schemas.microsoft.com/office/drawing/2014/main" id="{DDE5E84C-3CB7-8375-F2B4-5F78E39AF6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9546668-A469-49D9-8245-1176F227DED2}" type="slidenum">
              <a:rPr lang="en-US" altLang="zh-CN" sz="1800"/>
              <a:pPr/>
              <a:t>17</a:t>
            </a:fld>
            <a:endParaRPr lang="en-US" altLang="zh-CN" sz="18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A5644387-F738-F589-5D10-A332E9225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7E0DC28-8A2A-B639-A284-44D10F1FA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1508" name="Picture 6">
            <a:extLst>
              <a:ext uri="{FF2B5EF4-FFF2-40B4-BE49-F238E27FC236}">
                <a16:creationId xmlns:a16="http://schemas.microsoft.com/office/drawing/2014/main" id="{81508365-53A9-3C4F-2B5F-3C848904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70572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>
            <a:extLst>
              <a:ext uri="{FF2B5EF4-FFF2-40B4-BE49-F238E27FC236}">
                <a16:creationId xmlns:a16="http://schemas.microsoft.com/office/drawing/2014/main" id="{C27CE469-0DD8-388A-D237-C5D43F6C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78486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0" name="直接连接符 6">
            <a:extLst>
              <a:ext uri="{FF2B5EF4-FFF2-40B4-BE49-F238E27FC236}">
                <a16:creationId xmlns:a16="http://schemas.microsoft.com/office/drawing/2014/main" id="{8D76D0A6-9FDD-56A5-FB9B-41039B50C4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8750" y="3286125"/>
            <a:ext cx="150018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直接连接符 9">
            <a:extLst>
              <a:ext uri="{FF2B5EF4-FFF2-40B4-BE49-F238E27FC236}">
                <a16:creationId xmlns:a16="http://schemas.microsoft.com/office/drawing/2014/main" id="{28E49EF5-ED52-C85F-481A-28D001F962C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7313" y="4929188"/>
            <a:ext cx="1928812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2" name="直接连接符 11">
            <a:extLst>
              <a:ext uri="{FF2B5EF4-FFF2-40B4-BE49-F238E27FC236}">
                <a16:creationId xmlns:a16="http://schemas.microsoft.com/office/drawing/2014/main" id="{C2EFF83A-98FD-E837-4BCA-FE3DF9C19B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14563" y="5214938"/>
            <a:ext cx="2357437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直接连接符 13">
            <a:extLst>
              <a:ext uri="{FF2B5EF4-FFF2-40B4-BE49-F238E27FC236}">
                <a16:creationId xmlns:a16="http://schemas.microsoft.com/office/drawing/2014/main" id="{5BB27709-55BF-2C04-35C9-8C00076118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14500" y="5429250"/>
            <a:ext cx="2500313" cy="7143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直接连接符 15">
            <a:extLst>
              <a:ext uri="{FF2B5EF4-FFF2-40B4-BE49-F238E27FC236}">
                <a16:creationId xmlns:a16="http://schemas.microsoft.com/office/drawing/2014/main" id="{2C04E1A1-86AB-D8E5-CE6A-B4F8013E7C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500" y="6072188"/>
            <a:ext cx="3786188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直接连接符 17">
            <a:extLst>
              <a:ext uri="{FF2B5EF4-FFF2-40B4-BE49-F238E27FC236}">
                <a16:creationId xmlns:a16="http://schemas.microsoft.com/office/drawing/2014/main" id="{EA527DB1-8474-0BA0-6347-EE2A172BC9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43125" y="6357938"/>
            <a:ext cx="3929063" cy="71437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E701C-D6CA-C5FD-44EF-C664F065FE28}"/>
                  </a:ext>
                </a:extLst>
              </p14:cNvPr>
              <p14:cNvContentPartPr/>
              <p14:nvPr/>
            </p14:nvContentPartPr>
            <p14:xfrm>
              <a:off x="7225149" y="6039360"/>
              <a:ext cx="780120" cy="32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E701C-D6CA-C5FD-44EF-C664F065FE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6509" y="6030360"/>
                <a:ext cx="797760" cy="34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灯片编号占位符 3">
            <a:extLst>
              <a:ext uri="{FF2B5EF4-FFF2-40B4-BE49-F238E27FC236}">
                <a16:creationId xmlns:a16="http://schemas.microsoft.com/office/drawing/2014/main" id="{7FE9C2EB-62B6-A37C-B31C-F9ED647ECA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152ADD9-7E15-4878-9EAF-F9A90F8291FE}" type="slidenum">
              <a:rPr lang="en-US" altLang="zh-CN" sz="1800"/>
              <a:pPr/>
              <a:t>18</a:t>
            </a:fld>
            <a:endParaRPr lang="en-US" altLang="zh-CN" sz="18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1CCC855-CB28-A9F5-654F-0FC1B008F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3328A57-87FC-FC22-99E6-9EBA58014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32B0CC94-1229-390A-0C27-33DEBBB5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2875"/>
            <a:ext cx="5832475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3">
            <a:extLst>
              <a:ext uri="{FF2B5EF4-FFF2-40B4-BE49-F238E27FC236}">
                <a16:creationId xmlns:a16="http://schemas.microsoft.com/office/drawing/2014/main" id="{2433FA81-14C4-9A0A-9604-385B460F64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5B23279-4A2C-4221-986C-5E40C42A6081}" type="slidenum">
              <a:rPr lang="en-US" altLang="zh-CN" sz="1800"/>
              <a:pPr/>
              <a:t>19</a:t>
            </a:fld>
            <a:endParaRPr lang="en-US" altLang="zh-CN" sz="18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37FEFBC9-6306-308B-D539-6C5FC2B07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4.2.2 </a:t>
            </a:r>
            <a:r>
              <a:rPr lang="zh-CN" altLang="en-US"/>
              <a:t>支持对话协作的技术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690D656-AEB4-A97A-A107-A32899196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引入</a:t>
            </a:r>
            <a:r>
              <a:rPr lang="zh-CN" altLang="en-US" b="1">
                <a:solidFill>
                  <a:srgbClr val="C00000"/>
                </a:solidFill>
              </a:rPr>
              <a:t>技术的优点</a:t>
            </a:r>
            <a:r>
              <a:rPr lang="zh-CN" altLang="en-US"/>
              <a:t>在于</a:t>
            </a:r>
            <a:r>
              <a:rPr lang="zh-CN" altLang="en-US" b="1">
                <a:solidFill>
                  <a:srgbClr val="C00000"/>
                </a:solidFill>
              </a:rPr>
              <a:t>可实现物理世界中不存在的事物</a:t>
            </a:r>
          </a:p>
          <a:p>
            <a:pPr lvl="1" eaLnBrk="1" hangingPunct="1"/>
            <a:r>
              <a:rPr lang="zh-CN" altLang="en-US"/>
              <a:t>数字空间将距离、位置和时间上不同的人们连接在一起</a:t>
            </a:r>
          </a:p>
          <a:p>
            <a:pPr eaLnBrk="1" hangingPunct="1"/>
            <a:r>
              <a:rPr lang="zh-CN" altLang="en-US"/>
              <a:t>但数字空间也</a:t>
            </a:r>
            <a:r>
              <a:rPr lang="zh-CN" altLang="en-US" b="1">
                <a:solidFill>
                  <a:srgbClr val="0070C0"/>
                </a:solidFill>
              </a:rPr>
              <a:t>引入了许多与物理世界的不同和限制</a:t>
            </a:r>
          </a:p>
          <a:p>
            <a:pPr lvl="1" eaLnBrk="1" hangingPunct="1"/>
            <a:r>
              <a:rPr lang="zh-CN" altLang="en-US"/>
              <a:t>在虚拟的空间中交互与现实有许多区别</a:t>
            </a:r>
          </a:p>
          <a:p>
            <a:pPr lvl="1" eaLnBrk="1" hangingPunct="1"/>
            <a:r>
              <a:rPr lang="zh-CN" altLang="en-US"/>
              <a:t>许多限制使得人们无法像在现实中那样会话</a:t>
            </a:r>
          </a:p>
          <a:p>
            <a:pPr lvl="1" eaLnBrk="1" hangingPunct="1"/>
            <a:r>
              <a:rPr lang="zh-CN" altLang="en-US"/>
              <a:t>导致技术越发展，人们越</a:t>
            </a:r>
            <a:r>
              <a:rPr lang="zh-CN" altLang="en-US" b="1">
                <a:solidFill>
                  <a:srgbClr val="0070C0"/>
                </a:solidFill>
              </a:rPr>
              <a:t>趋向于面对面的交流和会议</a:t>
            </a:r>
          </a:p>
          <a:p>
            <a:pPr eaLnBrk="1" hangingPunct="1"/>
            <a:r>
              <a:rPr lang="zh-CN" altLang="en-US"/>
              <a:t>需要能够</a:t>
            </a:r>
            <a:r>
              <a:rPr lang="zh-CN" altLang="en-US" b="1">
                <a:solidFill>
                  <a:srgbClr val="C00000"/>
                </a:solidFill>
              </a:rPr>
              <a:t>实现物理空间和数字空间的无缝连接</a:t>
            </a:r>
          </a:p>
          <a:p>
            <a:pPr lvl="1" eaLnBrk="1" hangingPunct="1"/>
            <a:r>
              <a:rPr lang="zh-CN" altLang="en-US"/>
              <a:t>例如：</a:t>
            </a:r>
            <a:r>
              <a:rPr lang="en-US" altLang="zh-CN"/>
              <a:t>tabletop</a:t>
            </a:r>
            <a:r>
              <a:rPr lang="zh-CN" altLang="en-US"/>
              <a:t>技术可以为会话的参与者提供一个共享空间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5953F71D-718D-E7BB-5B8F-B622FBFB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437063"/>
            <a:ext cx="208756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71835D13-FB93-FCDA-0BEA-0877B2BF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437063"/>
            <a:ext cx="2881312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7">
            <a:extLst>
              <a:ext uri="{FF2B5EF4-FFF2-40B4-BE49-F238E27FC236}">
                <a16:creationId xmlns:a16="http://schemas.microsoft.com/office/drawing/2014/main" id="{84CDE354-534C-DCCF-393C-56E17B85A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437063"/>
            <a:ext cx="1223963" cy="1944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3559" name="AutoShape 10">
            <a:extLst>
              <a:ext uri="{FF2B5EF4-FFF2-40B4-BE49-F238E27FC236}">
                <a16:creationId xmlns:a16="http://schemas.microsoft.com/office/drawing/2014/main" id="{2475AFCE-ABDD-EF1C-27C3-7B359BDF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229225"/>
            <a:ext cx="576263" cy="360363"/>
          </a:xfrm>
          <a:prstGeom prst="chevron">
            <a:avLst>
              <a:gd name="adj" fmla="val 399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灯片编号占位符 3">
            <a:extLst>
              <a:ext uri="{FF2B5EF4-FFF2-40B4-BE49-F238E27FC236}">
                <a16:creationId xmlns:a16="http://schemas.microsoft.com/office/drawing/2014/main" id="{01B1D46B-8E29-FCA6-F09D-6F730E4B01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F09D99B-F176-4378-A3F8-3679F2005606}" type="slidenum">
              <a:rPr lang="en-US" altLang="zh-CN" sz="1800"/>
              <a:pPr/>
              <a:t>2</a:t>
            </a:fld>
            <a:endParaRPr lang="en-US" altLang="zh-CN" sz="180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89FC4006-8C43-AB8D-856B-57ECDF31A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 </a:t>
            </a:r>
            <a:r>
              <a:rPr lang="en-US" altLang="zh-CN" dirty="0"/>
              <a:t>4 </a:t>
            </a:r>
            <a:r>
              <a:rPr lang="zh-CN" altLang="en-US" dirty="0"/>
              <a:t>章 协作与通信的设计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58257EF-5834-32AF-AB3C-CC2D3E3352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本章要点</a:t>
            </a:r>
          </a:p>
          <a:p>
            <a:pPr lvl="1" eaLnBrk="1" hangingPunct="1"/>
            <a:r>
              <a:rPr lang="zh-CN" altLang="en-US" dirty="0"/>
              <a:t>引言</a:t>
            </a:r>
          </a:p>
          <a:p>
            <a:pPr lvl="1" eaLnBrk="1" hangingPunct="1"/>
            <a:r>
              <a:rPr lang="zh-CN" altLang="en-US" dirty="0"/>
              <a:t>协作与通信中的社会机制</a:t>
            </a:r>
          </a:p>
          <a:p>
            <a:pPr lvl="1" eaLnBrk="1" hangingPunct="1"/>
            <a:r>
              <a:rPr lang="zh-CN" altLang="en-US" dirty="0"/>
              <a:t>协作与通信的实地研究</a:t>
            </a:r>
          </a:p>
          <a:p>
            <a:pPr lvl="1" eaLnBrk="1" hangingPunct="1"/>
            <a:r>
              <a:rPr lang="zh-CN" altLang="en-US" dirty="0"/>
              <a:t>概念框架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灯片编号占位符 3">
            <a:extLst>
              <a:ext uri="{FF2B5EF4-FFF2-40B4-BE49-F238E27FC236}">
                <a16:creationId xmlns:a16="http://schemas.microsoft.com/office/drawing/2014/main" id="{94DAC90F-6B2D-CB75-AD70-F0AA5E9563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1E3F49A-3F6E-4BB2-9BB4-48D33101C989}" type="slidenum">
              <a:rPr lang="en-US" altLang="zh-CN" sz="1800"/>
              <a:pPr/>
              <a:t>20</a:t>
            </a:fld>
            <a:endParaRPr lang="en-US" altLang="zh-CN" sz="18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0E456B8-6EAB-6396-A18E-E7DB1CE58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39245A1-E6CE-4091-DDB4-ADF487DC6F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除会话外，团队的活动同样</a:t>
            </a:r>
            <a:r>
              <a:rPr lang="zh-CN" altLang="en-US" b="1">
                <a:solidFill>
                  <a:srgbClr val="C00000"/>
                </a:solidFill>
              </a:rPr>
              <a:t>需要成员之间的协调</a:t>
            </a:r>
          </a:p>
          <a:p>
            <a:pPr lvl="1" eaLnBrk="1" hangingPunct="1"/>
            <a:r>
              <a:rPr lang="zh-CN" altLang="en-US"/>
              <a:t>如前所述，</a:t>
            </a:r>
            <a:r>
              <a:rPr lang="zh-CN" altLang="en-US" b="1">
                <a:solidFill>
                  <a:srgbClr val="C00000"/>
                </a:solidFill>
              </a:rPr>
              <a:t>任务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C00000"/>
                </a:solidFill>
              </a:rPr>
              <a:t>为达到某个目标的有序（或结构）活动</a:t>
            </a:r>
          </a:p>
          <a:p>
            <a:pPr lvl="1" eaLnBrk="1" hangingPunct="1"/>
            <a:r>
              <a:rPr lang="zh-CN" altLang="en-US"/>
              <a:t>在多个成员共同完成一项任务时，</a:t>
            </a:r>
            <a:r>
              <a:rPr lang="zh-CN" altLang="en-US" b="1">
                <a:solidFill>
                  <a:srgbClr val="0070C0"/>
                </a:solidFill>
              </a:rPr>
              <a:t>他们的行为和相互之间的交互需要协调</a:t>
            </a:r>
            <a:r>
              <a:rPr lang="zh-CN" altLang="en-US"/>
              <a:t>，否无序的活动难以达到预期的目标</a:t>
            </a:r>
          </a:p>
          <a:p>
            <a:pPr lvl="1" eaLnBrk="1" hangingPunct="1"/>
            <a:r>
              <a:rPr lang="zh-CN" altLang="en-US"/>
              <a:t>例如：软件开发、产品生产、办公等均为分布式环境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本章主要考察基本的协调机制类型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en-US" altLang="zh-CN"/>
              <a:t>HCI</a:t>
            </a:r>
            <a:r>
              <a:rPr lang="zh-CN" altLang="en-US"/>
              <a:t>的任务是</a:t>
            </a:r>
            <a:r>
              <a:rPr lang="zh-CN" altLang="en-US" b="1">
                <a:solidFill>
                  <a:srgbClr val="C00000"/>
                </a:solidFill>
              </a:rPr>
              <a:t>提供交互工具支持人们的行为和交互</a:t>
            </a:r>
          </a:p>
          <a:p>
            <a:pPr lvl="2" eaLnBrk="1" hangingPunct="1"/>
            <a:r>
              <a:rPr lang="zh-CN" altLang="en-US"/>
              <a:t>首先需要理解人们</a:t>
            </a:r>
            <a:r>
              <a:rPr lang="zh-CN" altLang="en-US" b="1">
                <a:solidFill>
                  <a:srgbClr val="0070C0"/>
                </a:solidFill>
              </a:rPr>
              <a:t>在实际世界中如何协调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使用什么工具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92C8D-5256-BEAB-F0B3-67F3A4C3FD1F}"/>
              </a:ext>
            </a:extLst>
          </p:cNvPr>
          <p:cNvGrpSpPr/>
          <p:nvPr/>
        </p:nvGrpSpPr>
        <p:grpSpPr>
          <a:xfrm>
            <a:off x="2988309" y="1460520"/>
            <a:ext cx="3333600" cy="585720"/>
            <a:chOff x="2988309" y="1460520"/>
            <a:chExt cx="33336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163DF9-F4A2-2A16-DB05-A9B811C365A7}"/>
                    </a:ext>
                  </a:extLst>
                </p14:cNvPr>
                <p14:cNvContentPartPr/>
                <p14:nvPr/>
              </p14:nvContentPartPr>
              <p14:xfrm>
                <a:off x="5726109" y="1460520"/>
                <a:ext cx="595800" cy="585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163DF9-F4A2-2A16-DB05-A9B811C365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7109" y="1451520"/>
                  <a:ext cx="6134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4F776A-F96C-4B49-B7B0-2F33B690425B}"/>
                    </a:ext>
                  </a:extLst>
                </p14:cNvPr>
                <p14:cNvContentPartPr/>
                <p14:nvPr/>
              </p14:nvContentPartPr>
              <p14:xfrm>
                <a:off x="2988309" y="1811160"/>
                <a:ext cx="1835640" cy="19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4F776A-F96C-4B49-B7B0-2F33B69042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79309" y="1802160"/>
                  <a:ext cx="1853280" cy="210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3">
            <a:extLst>
              <a:ext uri="{FF2B5EF4-FFF2-40B4-BE49-F238E27FC236}">
                <a16:creationId xmlns:a16="http://schemas.microsoft.com/office/drawing/2014/main" id="{C9F4C534-5B2A-117C-7D4F-3A18A84393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CD930DE-6876-4FFB-A38E-7DF89EB40140}" type="slidenum">
              <a:rPr lang="en-US" altLang="zh-CN" sz="1800"/>
              <a:pPr/>
              <a:t>21</a:t>
            </a:fld>
            <a:endParaRPr lang="en-US" altLang="zh-CN" sz="1800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185C8ADD-8043-C821-E648-115F83A4D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796B0C0-86B1-6CB4-0C56-825FD3594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9422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主要的协调机制</a:t>
            </a:r>
            <a:r>
              <a:rPr lang="zh-CN" altLang="en-US"/>
              <a:t>包括</a:t>
            </a:r>
          </a:p>
          <a:p>
            <a:pPr lvl="1" eaLnBrk="1" hangingPunct="1"/>
            <a:r>
              <a:rPr lang="zh-CN" altLang="en-US"/>
              <a:t>言语和非言语的通信</a:t>
            </a:r>
          </a:p>
          <a:p>
            <a:pPr lvl="1" eaLnBrk="1" hangingPunct="1"/>
            <a:r>
              <a:rPr lang="zh-CN" altLang="en-US"/>
              <a:t>时间表、规定和约定</a:t>
            </a:r>
          </a:p>
          <a:p>
            <a:pPr lvl="1" eaLnBrk="1" hangingPunct="1"/>
            <a:r>
              <a:rPr lang="zh-CN" altLang="en-US"/>
              <a:t>共享外部表示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B92256-A076-B21D-54CC-F69512862043}"/>
                  </a:ext>
                </a:extLst>
              </p14:cNvPr>
              <p14:cNvContentPartPr/>
              <p14:nvPr/>
            </p14:nvContentPartPr>
            <p14:xfrm>
              <a:off x="532749" y="1059120"/>
              <a:ext cx="487440" cy="5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B92256-A076-B21D-54CC-F69512862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749" y="1050480"/>
                <a:ext cx="505080" cy="59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灯片编号占位符 3">
            <a:extLst>
              <a:ext uri="{FF2B5EF4-FFF2-40B4-BE49-F238E27FC236}">
                <a16:creationId xmlns:a16="http://schemas.microsoft.com/office/drawing/2014/main" id="{7854E5EA-3328-F41B-F8AC-6AFE81C6DC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DC0ABCC8-A186-4BE1-95B7-F2E2EE562DEC}" type="slidenum">
              <a:rPr lang="en-US" altLang="zh-CN" sz="1800"/>
              <a:pPr/>
              <a:t>22</a:t>
            </a:fld>
            <a:endParaRPr lang="en-US" altLang="zh-CN" sz="18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DD5953E4-050D-6D6D-231B-0F6207F77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DEB341C-1F19-D2D7-245F-6AC9AD3C12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言语和非言语的通信</a:t>
            </a:r>
          </a:p>
          <a:p>
            <a:pPr lvl="1" eaLnBrk="1" hangingPunct="1"/>
            <a:r>
              <a:rPr lang="zh-CN" altLang="en-US"/>
              <a:t>在实时任务中，起了核心作用是成员之间的</a:t>
            </a:r>
            <a:r>
              <a:rPr lang="zh-CN" altLang="en-US" b="1">
                <a:solidFill>
                  <a:srgbClr val="0070C0"/>
                </a:solidFill>
              </a:rPr>
              <a:t>言语通信</a:t>
            </a:r>
          </a:p>
          <a:p>
            <a:pPr lvl="2" eaLnBrk="1" hangingPunct="1"/>
            <a:r>
              <a:rPr lang="zh-CN" altLang="en-US"/>
              <a:t>例如：驾驶舱、舰桥成员之间使用口头命令进行协调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非言语通信</a:t>
            </a:r>
            <a:r>
              <a:rPr lang="zh-CN" altLang="en-US"/>
              <a:t>通常用于强调或作为言语的替代</a:t>
            </a:r>
          </a:p>
          <a:p>
            <a:pPr lvl="2" eaLnBrk="1" hangingPunct="1"/>
            <a:r>
              <a:rPr lang="zh-CN" altLang="en-US"/>
              <a:t>例如：点头、握手、眨眼、瞥视或举手等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在言语受到限制或障碍</a:t>
            </a:r>
            <a:r>
              <a:rPr lang="zh-CN" altLang="en-US"/>
              <a:t>时，通常使用手势（或其他方式）</a:t>
            </a:r>
          </a:p>
          <a:p>
            <a:pPr lvl="2" eaLnBrk="1" hangingPunct="1"/>
            <a:r>
              <a:rPr lang="zh-CN" altLang="en-US"/>
              <a:t>例如：各种指挥手势、哑语、旗语等</a:t>
            </a:r>
            <a:endParaRPr lang="en-US" altLang="zh-CN"/>
          </a:p>
          <a:p>
            <a:pPr lvl="2" eaLnBrk="1" hangingPunct="1"/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在正式会议上</a:t>
            </a:r>
            <a:r>
              <a:rPr lang="zh-CN" altLang="en-US"/>
              <a:t>，人们也使用</a:t>
            </a:r>
            <a:r>
              <a:rPr lang="zh-CN" altLang="en-US" b="1">
                <a:solidFill>
                  <a:srgbClr val="0070C0"/>
                </a:solidFill>
              </a:rPr>
              <a:t>显式的结构</a:t>
            </a:r>
            <a:r>
              <a:rPr lang="zh-CN" altLang="en-US"/>
              <a:t>来协调行为</a:t>
            </a:r>
          </a:p>
          <a:p>
            <a:pPr lvl="2" eaLnBrk="1" hangingPunct="1"/>
            <a:r>
              <a:rPr lang="zh-CN" altLang="en-US"/>
              <a:t>例如：会议日程表、备忘录、会议记录（</a:t>
            </a:r>
            <a:r>
              <a:rPr lang="en-US" altLang="zh-CN"/>
              <a:t>minutes</a:t>
            </a:r>
            <a:r>
              <a:rPr lang="zh-CN" altLang="en-US"/>
              <a:t>）等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灯片编号占位符 3">
            <a:extLst>
              <a:ext uri="{FF2B5EF4-FFF2-40B4-BE49-F238E27FC236}">
                <a16:creationId xmlns:a16="http://schemas.microsoft.com/office/drawing/2014/main" id="{628521D1-AF50-717C-37D5-BD40BD9EC6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48570D1-2935-4842-9F8F-542B8961AF4C}" type="slidenum">
              <a:rPr lang="en-US" altLang="zh-CN" sz="1800"/>
              <a:pPr/>
              <a:t>23</a:t>
            </a:fld>
            <a:endParaRPr lang="en-US" altLang="zh-CN" sz="18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2A94CE7F-D803-59FA-AB10-F905D3973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98AF504-3836-2310-2557-42215168C8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22788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时间表</a:t>
            </a:r>
            <a:r>
              <a:rPr lang="zh-CN" altLang="en-US"/>
              <a:t>、</a:t>
            </a:r>
            <a:r>
              <a:rPr lang="zh-CN" altLang="en-US" b="1">
                <a:solidFill>
                  <a:srgbClr val="C00000"/>
                </a:solidFill>
              </a:rPr>
              <a:t>规定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C00000"/>
                </a:solidFill>
              </a:rPr>
              <a:t>约定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时间表</a:t>
            </a:r>
            <a:r>
              <a:rPr lang="zh-CN" altLang="en-US"/>
              <a:t>用来在</a:t>
            </a:r>
            <a:r>
              <a:rPr lang="zh-CN" altLang="en-US" b="1">
                <a:solidFill>
                  <a:srgbClr val="0070C0"/>
                </a:solidFill>
              </a:rPr>
              <a:t>大型机构中组织有序的活动</a:t>
            </a:r>
            <a:r>
              <a:rPr lang="zh-CN" altLang="en-US"/>
              <a:t>（如课程表）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正式规定</a:t>
            </a:r>
            <a:r>
              <a:rPr lang="zh-CN" altLang="en-US"/>
              <a:t>用于</a:t>
            </a:r>
            <a:r>
              <a:rPr lang="zh-CN" altLang="en-US" b="1">
                <a:solidFill>
                  <a:srgbClr val="0070C0"/>
                </a:solidFill>
              </a:rPr>
              <a:t>维护机构运作的秩序</a:t>
            </a:r>
            <a:r>
              <a:rPr lang="zh-CN" altLang="en-US"/>
              <a:t>（如月报表）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约定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0070C0"/>
                </a:solidFill>
              </a:rPr>
              <a:t>一种对他人的礼貌形式</a:t>
            </a:r>
            <a:r>
              <a:rPr lang="zh-CN" altLang="en-US"/>
              <a:t>（如保持图书馆的安静）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在一个组织环境中，</a:t>
            </a:r>
            <a:r>
              <a:rPr lang="zh-CN" altLang="en-US" b="1">
                <a:solidFill>
                  <a:srgbClr val="0070C0"/>
                </a:solidFill>
              </a:rPr>
              <a:t>某些正式活动具有明显的规则和限制</a:t>
            </a:r>
          </a:p>
          <a:p>
            <a:pPr lvl="2" eaLnBrk="1" hangingPunct="1"/>
            <a:r>
              <a:rPr lang="zh-CN" altLang="en-US"/>
              <a:t>例如：课程表的安排取决于一些显式条件</a:t>
            </a:r>
          </a:p>
          <a:p>
            <a:pPr lvl="2" eaLnBrk="1" hangingPunct="1"/>
            <a:r>
              <a:rPr lang="zh-CN" altLang="en-US"/>
              <a:t>但有时要达到一个最佳协调方案也并非易事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但</a:t>
            </a:r>
            <a:r>
              <a:rPr lang="zh-CN" altLang="en-US" b="1">
                <a:solidFill>
                  <a:srgbClr val="0070C0"/>
                </a:solidFill>
              </a:rPr>
              <a:t>有些活动的规则和限制并不明显</a:t>
            </a:r>
            <a:r>
              <a:rPr lang="zh-CN" altLang="en-US"/>
              <a:t>或者</a:t>
            </a:r>
            <a:r>
              <a:rPr lang="zh-CN" altLang="en-US" b="1">
                <a:solidFill>
                  <a:srgbClr val="0070C0"/>
                </a:solidFill>
              </a:rPr>
              <a:t>相互冲突</a:t>
            </a:r>
          </a:p>
          <a:p>
            <a:pPr lvl="2" eaLnBrk="1" hangingPunct="1"/>
            <a:r>
              <a:rPr lang="zh-CN" altLang="en-US"/>
              <a:t>例如：安排临时会议不仅存在客观因素，还有主观因素</a:t>
            </a:r>
          </a:p>
          <a:p>
            <a:pPr lvl="2" eaLnBrk="1" hangingPunct="1"/>
            <a:r>
              <a:rPr lang="zh-CN" altLang="en-US"/>
              <a:t>客观上成员之间并不存在一个共享的日程表，协调者须通过发送消息与成员进行协商</a:t>
            </a:r>
          </a:p>
          <a:p>
            <a:pPr lvl="2" eaLnBrk="1" hangingPunct="1"/>
            <a:r>
              <a:rPr lang="zh-CN" altLang="en-US"/>
              <a:t>主观上成员并不一定及时回复，甚至改变他们的初衷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灯片编号占位符 3">
            <a:extLst>
              <a:ext uri="{FF2B5EF4-FFF2-40B4-BE49-F238E27FC236}">
                <a16:creationId xmlns:a16="http://schemas.microsoft.com/office/drawing/2014/main" id="{6EA309E9-5A27-B743-A2F7-959393B8E4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F55F429-10FA-4AA3-8879-E701EA7E0E17}" type="slidenum">
              <a:rPr lang="en-US" altLang="zh-CN" sz="1800"/>
              <a:pPr/>
              <a:t>24</a:t>
            </a:fld>
            <a:endParaRPr lang="en-US" altLang="zh-CN" sz="18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3297C9A9-C176-792B-81B4-0F6D68EA9D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ECF2EF7-DA18-CED7-F1DD-CE8AE2B04B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如何进行</a:t>
            </a:r>
            <a:r>
              <a:rPr lang="zh-CN" altLang="en-US" b="1">
                <a:solidFill>
                  <a:srgbClr val="0070C0"/>
                </a:solidFill>
              </a:rPr>
              <a:t>动态日程安排</a:t>
            </a:r>
            <a:r>
              <a:rPr lang="zh-CN" altLang="en-US"/>
              <a:t>是需求工程（</a:t>
            </a:r>
            <a:r>
              <a:rPr lang="en-US" altLang="zh-CN"/>
              <a:t>RE</a:t>
            </a:r>
            <a:r>
              <a:rPr lang="zh-CN" altLang="en-US"/>
              <a:t>）、软件工程（</a:t>
            </a:r>
            <a:r>
              <a:rPr lang="en-US" altLang="zh-CN"/>
              <a:t>SE</a:t>
            </a:r>
            <a:r>
              <a:rPr lang="zh-CN" altLang="en-US"/>
              <a:t>）和</a:t>
            </a:r>
            <a:r>
              <a:rPr lang="en-US" altLang="zh-CN"/>
              <a:t>HCI</a:t>
            </a:r>
            <a:r>
              <a:rPr lang="zh-CN" altLang="en-US"/>
              <a:t>研究的热门话题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比较成功的技术支持是采用</a:t>
            </a:r>
            <a:r>
              <a:rPr lang="zh-CN" altLang="en-US" b="1">
                <a:solidFill>
                  <a:srgbClr val="0070C0"/>
                </a:solidFill>
              </a:rPr>
              <a:t>共享日程表</a:t>
            </a:r>
            <a:r>
              <a:rPr lang="zh-CN" altLang="en-US"/>
              <a:t>（</a:t>
            </a:r>
            <a:r>
              <a:rPr lang="en-US" altLang="zh-CN"/>
              <a:t>shared calendar</a:t>
            </a:r>
            <a:r>
              <a:rPr lang="zh-CN" altLang="en-US"/>
              <a:t>）</a:t>
            </a:r>
          </a:p>
          <a:p>
            <a:pPr lvl="2" eaLnBrk="1" hangingPunct="1"/>
            <a:r>
              <a:rPr lang="zh-CN" altLang="en-US"/>
              <a:t>成员通过</a:t>
            </a:r>
            <a:r>
              <a:rPr lang="zh-CN" altLang="en-US" b="1">
                <a:solidFill>
                  <a:srgbClr val="0070C0"/>
                </a:solidFill>
              </a:rPr>
              <a:t>公布他们的日程表</a:t>
            </a:r>
            <a:r>
              <a:rPr lang="zh-CN" altLang="en-US"/>
              <a:t>来显式化协调的条件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可能的可用性问题有</a:t>
            </a:r>
          </a:p>
          <a:p>
            <a:pPr lvl="3" eaLnBrk="1" hangingPunct="1"/>
            <a:r>
              <a:rPr lang="zh-CN" altLang="en-US"/>
              <a:t>成员可能</a:t>
            </a:r>
            <a:r>
              <a:rPr lang="zh-CN" altLang="en-US" b="1">
                <a:solidFill>
                  <a:srgbClr val="0070C0"/>
                </a:solidFill>
              </a:rPr>
              <a:t>不愿意公布个人时间表</a:t>
            </a:r>
          </a:p>
          <a:p>
            <a:pPr lvl="3" eaLnBrk="1" hangingPunct="1"/>
            <a:r>
              <a:rPr lang="zh-CN" altLang="en-US"/>
              <a:t>需要</a:t>
            </a:r>
            <a:r>
              <a:rPr lang="zh-CN" altLang="en-US" b="1">
                <a:solidFill>
                  <a:srgbClr val="0070C0"/>
                </a:solidFill>
              </a:rPr>
              <a:t>额外的努力学习和使用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灯片编号占位符 3">
            <a:extLst>
              <a:ext uri="{FF2B5EF4-FFF2-40B4-BE49-F238E27FC236}">
                <a16:creationId xmlns:a16="http://schemas.microsoft.com/office/drawing/2014/main" id="{3D43AF30-C7BF-EE90-F4C4-F601C41CA8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345DC64-3AA1-45CE-AFFE-CC18B4BB60CD}" type="slidenum">
              <a:rPr lang="en-US" altLang="zh-CN" sz="1800"/>
              <a:pPr/>
              <a:t>25</a:t>
            </a:fld>
            <a:endParaRPr lang="en-US" altLang="zh-CN" sz="18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90BA03B5-CE75-ACC8-801F-8DCB64706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C387C13-CA9B-D0D1-0475-ABA9132C82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共享外部表示</a:t>
            </a:r>
          </a:p>
          <a:p>
            <a:pPr lvl="1" eaLnBrk="1" hangingPunct="1"/>
            <a:r>
              <a:rPr lang="zh-CN" altLang="en-US"/>
              <a:t>这是用来</a:t>
            </a:r>
            <a:r>
              <a:rPr lang="zh-CN" altLang="en-US" b="1">
                <a:solidFill>
                  <a:srgbClr val="0070C0"/>
                </a:solidFill>
              </a:rPr>
              <a:t>协调成员之间协作行为</a:t>
            </a:r>
            <a:r>
              <a:rPr lang="zh-CN" altLang="en-US"/>
              <a:t>的常用方法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zh-CN" altLang="en-US" b="1">
                <a:solidFill>
                  <a:srgbClr val="0070C0"/>
                </a:solidFill>
              </a:rPr>
              <a:t>核查表</a:t>
            </a:r>
            <a:r>
              <a:rPr lang="zh-CN" altLang="en-US"/>
              <a:t>、各种表单、</a:t>
            </a:r>
            <a:r>
              <a:rPr lang="zh-CN" altLang="en-US" b="1">
                <a:solidFill>
                  <a:srgbClr val="0070C0"/>
                </a:solidFill>
              </a:rPr>
              <a:t>工作进度表</a:t>
            </a:r>
            <a:r>
              <a:rPr lang="zh-CN" altLang="en-US"/>
              <a:t>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lvl="1" eaLnBrk="1" hangingPunct="1"/>
            <a:r>
              <a:rPr lang="zh-CN" altLang="en-US"/>
              <a:t>共享既可以</a:t>
            </a:r>
            <a:r>
              <a:rPr lang="zh-CN" altLang="en-US" b="1">
                <a:solidFill>
                  <a:srgbClr val="0070C0"/>
                </a:solidFill>
              </a:rPr>
              <a:t>集中式</a:t>
            </a:r>
            <a:r>
              <a:rPr lang="zh-CN" altLang="en-US"/>
              <a:t>，也可以是</a:t>
            </a:r>
            <a:r>
              <a:rPr lang="zh-CN" altLang="en-US" b="1">
                <a:solidFill>
                  <a:srgbClr val="0070C0"/>
                </a:solidFill>
              </a:rPr>
              <a:t>分布式</a:t>
            </a:r>
            <a:r>
              <a:rPr lang="zh-CN" altLang="en-US"/>
              <a:t>的</a:t>
            </a:r>
          </a:p>
          <a:p>
            <a:pPr lvl="2" eaLnBrk="1" hangingPunct="1"/>
            <a:r>
              <a:rPr lang="zh-CN" altLang="en-US"/>
              <a:t>例如：物理或电子的公告板、</a:t>
            </a:r>
            <a:r>
              <a:rPr lang="en-US" altLang="zh-CN"/>
              <a:t>copy</a:t>
            </a:r>
            <a:r>
              <a:rPr lang="zh-CN" altLang="en-US"/>
              <a:t>的分发等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外部表示</a:t>
            </a:r>
            <a:r>
              <a:rPr lang="zh-CN" altLang="en-US"/>
              <a:t>可以为成员</a:t>
            </a:r>
            <a:r>
              <a:rPr lang="zh-CN" altLang="en-US" b="1">
                <a:solidFill>
                  <a:srgbClr val="0070C0"/>
                </a:solidFill>
              </a:rPr>
              <a:t>提供各种协调他们活动的信息</a:t>
            </a:r>
            <a:r>
              <a:rPr lang="zh-CN" altLang="en-US"/>
              <a:t>，如</a:t>
            </a:r>
          </a:p>
          <a:p>
            <a:pPr lvl="2" eaLnBrk="1" hangingPunct="1"/>
            <a:r>
              <a:rPr lang="zh-CN" altLang="en-US"/>
              <a:t>谁正在进行什么工作</a:t>
            </a:r>
          </a:p>
          <a:p>
            <a:pPr lvl="2" eaLnBrk="1" hangingPunct="1"/>
            <a:r>
              <a:rPr lang="zh-CN" altLang="en-US"/>
              <a:t>工作进行的时间安排</a:t>
            </a:r>
          </a:p>
          <a:p>
            <a:pPr lvl="2" eaLnBrk="1" hangingPunct="1"/>
            <a:r>
              <a:rPr lang="zh-CN" altLang="en-US"/>
              <a:t>工作进行的地点</a:t>
            </a:r>
          </a:p>
          <a:p>
            <a:pPr lvl="2" eaLnBrk="1" hangingPunct="1"/>
            <a:r>
              <a:rPr lang="zh-CN" altLang="en-US"/>
              <a:t>假定完成的时间</a:t>
            </a:r>
          </a:p>
          <a:p>
            <a:pPr lvl="2" eaLnBrk="1" hangingPunct="1"/>
            <a:r>
              <a:rPr lang="zh-CN" altLang="en-US"/>
              <a:t>谁应当接手下一步工作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灯片编号占位符 3">
            <a:extLst>
              <a:ext uri="{FF2B5EF4-FFF2-40B4-BE49-F238E27FC236}">
                <a16:creationId xmlns:a16="http://schemas.microsoft.com/office/drawing/2014/main" id="{66EAFBDE-DB99-53B7-87EF-C1FEA9A6BF7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F20AB9F-EC9C-4D4E-BF06-01C8EF4E359F}" type="slidenum">
              <a:rPr lang="en-US" altLang="zh-CN" sz="1800"/>
              <a:pPr/>
              <a:t>26</a:t>
            </a:fld>
            <a:endParaRPr lang="en-US" altLang="zh-CN" sz="18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7C44B27-E623-1C1C-8F42-9A0CAD46A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4.2.3 </a:t>
            </a:r>
            <a:r>
              <a:rPr lang="zh-CN" altLang="en-US"/>
              <a:t>协调机制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A0A046C-1B87-3099-0AD5-C2A6239830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</a:t>
            </a:r>
            <a:r>
              <a:rPr lang="en-US" altLang="zh-CN"/>
              <a:t>4.8</a:t>
            </a:r>
            <a:r>
              <a:rPr lang="zh-CN" altLang="en-US"/>
              <a:t>表示了一个共享的外部协调表示（核查表）</a:t>
            </a:r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13378D94-9D1A-7CCC-A894-3D65D1B4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5532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灯片编号占位符 3">
            <a:extLst>
              <a:ext uri="{FF2B5EF4-FFF2-40B4-BE49-F238E27FC236}">
                <a16:creationId xmlns:a16="http://schemas.microsoft.com/office/drawing/2014/main" id="{F8BEC134-CABE-B94D-BAE7-F1CCE8ECB2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1B21901A-6D21-41A0-AFF0-649B560F7E95}" type="slidenum">
              <a:rPr lang="en-US" altLang="zh-CN" sz="1800"/>
              <a:pPr/>
              <a:t>27</a:t>
            </a:fld>
            <a:endParaRPr lang="en-US" altLang="zh-CN" sz="18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398F116-8D80-B01A-9564-F490EA5DB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4.2.4 </a:t>
            </a:r>
            <a:r>
              <a:rPr lang="zh-CN" altLang="en-US"/>
              <a:t>支持协调的协作技术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41DCEDD-46F5-4F51-92C8-B74E7272D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存在许多种类的</a:t>
            </a:r>
            <a:r>
              <a:rPr lang="zh-CN" altLang="en-US" b="1">
                <a:solidFill>
                  <a:srgbClr val="C00000"/>
                </a:solidFill>
              </a:rPr>
              <a:t>软件工具</a:t>
            </a:r>
            <a:r>
              <a:rPr lang="zh-CN" altLang="en-US"/>
              <a:t>支持日程安排、规划或协调</a:t>
            </a:r>
          </a:p>
          <a:p>
            <a:pPr lvl="1" eaLnBrk="1" hangingPunct="1"/>
            <a:r>
              <a:rPr lang="zh-CN" altLang="en-US"/>
              <a:t>例如：群日程表、电子调度程序、</a:t>
            </a:r>
            <a:r>
              <a:rPr lang="zh-CN" altLang="en-US" b="1">
                <a:solidFill>
                  <a:srgbClr val="0070C0"/>
                </a:solidFill>
              </a:rPr>
              <a:t>项目管理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工作流工具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为了协调人们的行为，系统需要</a:t>
            </a:r>
            <a:r>
              <a:rPr lang="zh-CN" altLang="en-US" b="1">
                <a:solidFill>
                  <a:srgbClr val="0070C0"/>
                </a:solidFill>
              </a:rPr>
              <a:t>强加人为的规则和限制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例如：电子邮件须使用指定的结构，否</a:t>
            </a:r>
            <a:r>
              <a:rPr lang="zh-CN" altLang="en-US" b="1">
                <a:solidFill>
                  <a:srgbClr val="0070C0"/>
                </a:solidFill>
              </a:rPr>
              <a:t>软件代理</a:t>
            </a:r>
            <a:r>
              <a:rPr lang="zh-CN" altLang="en-US"/>
              <a:t>无法处理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这些规则和限制强迫人们改变他们的实际世界行为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因此，不易被用户接受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灯片编号占位符 3">
            <a:extLst>
              <a:ext uri="{FF2B5EF4-FFF2-40B4-BE49-F238E27FC236}">
                <a16:creationId xmlns:a16="http://schemas.microsoft.com/office/drawing/2014/main" id="{EAE28BA8-8CD5-A74E-3863-2B0BC74C46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B4F0869-81AF-4628-831D-EDFE2BE85F35}" type="slidenum">
              <a:rPr lang="en-US" altLang="zh-CN" sz="1800"/>
              <a:pPr/>
              <a:t>28</a:t>
            </a:fld>
            <a:endParaRPr lang="en-US" altLang="zh-CN" sz="18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2C4D196-5AFE-E2F3-9D70-23599D205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4.2.4 </a:t>
            </a:r>
            <a:r>
              <a:rPr lang="zh-CN" altLang="en-US"/>
              <a:t>支持协调的协作技术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7E4F5EC-17D1-9283-8CDA-22B7143A30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为了可用性，需要在</a:t>
            </a:r>
            <a:r>
              <a:rPr lang="zh-CN" altLang="en-US" b="1">
                <a:solidFill>
                  <a:srgbClr val="0070C0"/>
                </a:solidFill>
              </a:rPr>
              <a:t>用户控制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系统控制</a:t>
            </a:r>
            <a:r>
              <a:rPr lang="zh-CN" altLang="en-US"/>
              <a:t>之间权衡利弊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太多的系统控制</a:t>
            </a:r>
            <a:r>
              <a:rPr lang="zh-CN" altLang="en-US"/>
              <a:t>导致</a:t>
            </a:r>
            <a:r>
              <a:rPr lang="zh-CN" altLang="en-US" b="1">
                <a:solidFill>
                  <a:srgbClr val="0070C0"/>
                </a:solidFill>
              </a:rPr>
              <a:t>用户难以学习和使用或不易接受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太少的系统控制</a:t>
            </a:r>
            <a:r>
              <a:rPr lang="zh-CN" altLang="en-US"/>
              <a:t>又将可能导致</a:t>
            </a:r>
            <a:r>
              <a:rPr lang="zh-CN" altLang="en-US" b="1">
                <a:solidFill>
                  <a:srgbClr val="0070C0"/>
                </a:solidFill>
              </a:rPr>
              <a:t>系统崩溃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</a:t>
            </a:r>
            <a:r>
              <a:rPr lang="zh-CN" altLang="en-US" b="1">
                <a:solidFill>
                  <a:srgbClr val="0070C0"/>
                </a:solidFill>
              </a:rPr>
              <a:t>文件锁</a:t>
            </a:r>
            <a:r>
              <a:rPr lang="zh-CN" altLang="en-US"/>
              <a:t>定通常用于解决多个用户并发访问某文件</a:t>
            </a:r>
          </a:p>
          <a:p>
            <a:pPr lvl="2" eaLnBrk="1" hangingPunct="1"/>
            <a:r>
              <a:rPr lang="zh-CN" altLang="en-US">
                <a:solidFill>
                  <a:srgbClr val="0070C0"/>
                </a:solidFill>
              </a:rPr>
              <a:t>锁定的粒度</a:t>
            </a:r>
            <a:r>
              <a:rPr lang="zh-CN" altLang="en-US"/>
              <a:t>涉及到控制的灵活性</a:t>
            </a:r>
          </a:p>
          <a:p>
            <a:pPr lvl="2" eaLnBrk="1" hangingPunct="1"/>
            <a:r>
              <a:rPr lang="zh-CN" altLang="en-US"/>
              <a:t>粒度可以是整个文档、章节、段落、句子或单词</a:t>
            </a:r>
          </a:p>
          <a:p>
            <a:pPr lvl="2" eaLnBrk="1" hangingPunct="1"/>
            <a:r>
              <a:rPr lang="zh-CN" altLang="en-US"/>
              <a:t>大粒度需要用户更多的关注和动作</a:t>
            </a:r>
          </a:p>
          <a:p>
            <a:pPr lvl="2" eaLnBrk="1" hangingPunct="1"/>
            <a:r>
              <a:rPr lang="zh-CN" altLang="en-US"/>
              <a:t>小粒度则需要更多的系统处理，并增加死锁的机会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联机（</a:t>
            </a:r>
            <a:r>
              <a:rPr lang="en-US" altLang="zh-CN"/>
              <a:t>online</a:t>
            </a:r>
            <a:r>
              <a:rPr lang="zh-CN" altLang="en-US"/>
              <a:t>）协调与物理协调</a:t>
            </a:r>
          </a:p>
          <a:p>
            <a:pPr lvl="1" eaLnBrk="1" hangingPunct="1"/>
            <a:r>
              <a:rPr lang="zh-CN" altLang="en-US"/>
              <a:t>从管理者的角度，联机项目管理工具应当十分有效</a:t>
            </a:r>
          </a:p>
          <a:p>
            <a:pPr lvl="1" eaLnBrk="1" hangingPunct="1"/>
            <a:r>
              <a:rPr lang="zh-CN" altLang="en-US"/>
              <a:t>但实际效果不佳，因此常采用</a:t>
            </a:r>
            <a:r>
              <a:rPr lang="zh-CN" altLang="en-US" b="1">
                <a:solidFill>
                  <a:srgbClr val="0070C0"/>
                </a:solidFill>
              </a:rPr>
              <a:t>物理外部表示来辅助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3">
            <a:extLst>
              <a:ext uri="{FF2B5EF4-FFF2-40B4-BE49-F238E27FC236}">
                <a16:creationId xmlns:a16="http://schemas.microsoft.com/office/drawing/2014/main" id="{78352CC3-F499-D4CF-38C0-4E8CDB7C11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0BA6D07E-1620-4A32-AE79-AA9944CDB307}" type="slidenum">
              <a:rPr lang="en-US" altLang="zh-CN" sz="1800"/>
              <a:pPr/>
              <a:t>29</a:t>
            </a:fld>
            <a:endParaRPr lang="en-US" altLang="zh-CN" sz="18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95F1E1F-59C0-0B33-45FC-7572528BA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4.2.5 </a:t>
            </a:r>
            <a:r>
              <a:rPr lang="zh-CN" altLang="en-US"/>
              <a:t>感知机制（</a:t>
            </a:r>
            <a:r>
              <a:rPr lang="en-US" altLang="zh-CN"/>
              <a:t>awareness mechanism</a:t>
            </a:r>
            <a:r>
              <a:rPr lang="zh-CN" altLang="en-US"/>
              <a:t>）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CDA4F7A-177F-09FF-3119-C916BF828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awareness </a:t>
            </a:r>
            <a:r>
              <a:rPr lang="zh-CN" altLang="en-US"/>
              <a:t>是</a:t>
            </a:r>
            <a:r>
              <a:rPr lang="zh-CN" altLang="en-US" b="1">
                <a:solidFill>
                  <a:srgbClr val="C00000"/>
                </a:solidFill>
              </a:rPr>
              <a:t>通过感官训练所获得的对外部表示的意识</a:t>
            </a:r>
          </a:p>
          <a:p>
            <a:pPr lvl="1" eaLnBrk="1" hangingPunct="1"/>
            <a:r>
              <a:rPr lang="zh-CN" altLang="en-US"/>
              <a:t>简单说，即</a:t>
            </a:r>
            <a:r>
              <a:rPr lang="zh-CN" altLang="en-US" b="1">
                <a:solidFill>
                  <a:srgbClr val="C00000"/>
                </a:solidFill>
              </a:rPr>
              <a:t>对感知范围内的环境状态的理解</a:t>
            </a:r>
            <a:r>
              <a:rPr lang="zh-CN" altLang="en-US"/>
              <a:t>，并据此来</a:t>
            </a:r>
            <a:r>
              <a:rPr lang="zh-CN" altLang="en-US" b="1">
                <a:solidFill>
                  <a:srgbClr val="C00000"/>
                </a:solidFill>
              </a:rPr>
              <a:t>调整自己的行为</a:t>
            </a:r>
          </a:p>
          <a:p>
            <a:pPr lvl="2" eaLnBrk="1" hangingPunct="1"/>
            <a:r>
              <a:rPr lang="zh-CN" altLang="en-US"/>
              <a:t>例如：谁在周围、发生了什么、谁与谁在交谈等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外围感知</a:t>
            </a:r>
            <a:r>
              <a:rPr lang="zh-CN" altLang="en-US"/>
              <a:t>是一种典型的感官训练能力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无意（或有意）地意识到感官范围内所发生的事情</a:t>
            </a:r>
          </a:p>
          <a:p>
            <a:pPr lvl="2" eaLnBrk="1" hangingPunct="1"/>
            <a:r>
              <a:rPr lang="zh-CN" altLang="en-US"/>
              <a:t>例如：无意中听到或看到的事情允许我们跟踪别人的行为，而无需具有明确的提示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人们也</a:t>
            </a:r>
            <a:r>
              <a:rPr lang="zh-CN" altLang="en-US" b="1">
                <a:solidFill>
                  <a:srgbClr val="0070C0"/>
                </a:solidFill>
              </a:rPr>
              <a:t>利用各种外部表示给予他人有关自己行为或状态的提示</a:t>
            </a:r>
          </a:p>
          <a:p>
            <a:pPr lvl="2" eaLnBrk="1" hangingPunct="1"/>
            <a:r>
              <a:rPr lang="zh-CN" altLang="en-US"/>
              <a:t>右图表示有关某人的状态</a:t>
            </a:r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065CEFD5-E037-44FC-D76A-FA088E6D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4786313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E0D52B7-B2B9-022B-D6C9-9FE9DA0AAF32}"/>
              </a:ext>
            </a:extLst>
          </p:cNvPr>
          <p:cNvGrpSpPr/>
          <p:nvPr/>
        </p:nvGrpSpPr>
        <p:grpSpPr>
          <a:xfrm>
            <a:off x="551829" y="1024920"/>
            <a:ext cx="2591640" cy="530640"/>
            <a:chOff x="551829" y="1024920"/>
            <a:chExt cx="259164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CDD2B4-38CD-22C3-F893-E68F4ADB83EC}"/>
                    </a:ext>
                  </a:extLst>
                </p14:cNvPr>
                <p14:cNvContentPartPr/>
                <p14:nvPr/>
              </p14:nvContentPartPr>
              <p14:xfrm>
                <a:off x="1803189" y="1087560"/>
                <a:ext cx="1284840" cy="109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CDD2B4-38CD-22C3-F893-E68F4ADB83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4189" y="1078920"/>
                  <a:ext cx="1302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88DE4C0-2202-E4D1-DC0D-ABEEE8C3293C}"/>
                    </a:ext>
                  </a:extLst>
                </p14:cNvPr>
                <p14:cNvContentPartPr/>
                <p14:nvPr/>
              </p14:nvContentPartPr>
              <p14:xfrm>
                <a:off x="1178949" y="1024920"/>
                <a:ext cx="1964520" cy="8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88DE4C0-2202-E4D1-DC0D-ABEEE8C329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9949" y="1016280"/>
                  <a:ext cx="1982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2C6506-CE8E-6370-59B6-09621B1E5616}"/>
                    </a:ext>
                  </a:extLst>
                </p14:cNvPr>
                <p14:cNvContentPartPr/>
                <p14:nvPr/>
              </p14:nvContentPartPr>
              <p14:xfrm>
                <a:off x="551829" y="1027440"/>
                <a:ext cx="609840" cy="52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2C6506-CE8E-6370-59B6-09621B1E56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189" y="1018440"/>
                  <a:ext cx="627480" cy="545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灯片编号占位符 3">
            <a:extLst>
              <a:ext uri="{FF2B5EF4-FFF2-40B4-BE49-F238E27FC236}">
                <a16:creationId xmlns:a16="http://schemas.microsoft.com/office/drawing/2014/main" id="{83AD303C-705D-C2A8-ECE5-BD604FCF119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697D2C9-F5B5-4BD5-8438-60225CC890A1}" type="slidenum">
              <a:rPr lang="en-US" altLang="zh-CN" sz="1800"/>
              <a:pPr/>
              <a:t>3</a:t>
            </a:fld>
            <a:endParaRPr lang="en-US" altLang="zh-CN" sz="18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216E903-C4DB-C417-E3B5-0170262F8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 </a:t>
            </a:r>
            <a:r>
              <a:rPr lang="zh-CN" altLang="en-US"/>
              <a:t>引言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E2144BC-80F3-6D86-D736-2134A71AD8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支持协作和通信是</a:t>
            </a:r>
            <a:r>
              <a:rPr lang="zh-CN" altLang="en-US" b="1" dirty="0">
                <a:solidFill>
                  <a:srgbClr val="C00000"/>
                </a:solidFill>
              </a:rPr>
              <a:t>人性的需要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C00000"/>
                </a:solidFill>
              </a:rPr>
              <a:t>技术发展的必然</a:t>
            </a:r>
          </a:p>
          <a:p>
            <a:pPr lvl="1" eaLnBrk="1" hangingPunct="1"/>
            <a:r>
              <a:rPr lang="en-US" altLang="zh-CN" dirty="0"/>
              <a:t>Desktop</a:t>
            </a:r>
            <a:r>
              <a:rPr lang="zh-CN" altLang="en-US" dirty="0"/>
              <a:t>范型在引入数字空间的同时也引入了孤独工作方式</a:t>
            </a:r>
          </a:p>
          <a:p>
            <a:pPr lvl="1" eaLnBrk="1" hangingPunct="1"/>
            <a:r>
              <a:rPr lang="zh-CN" altLang="en-US" dirty="0"/>
              <a:t>而人性（</a:t>
            </a:r>
            <a:r>
              <a:rPr lang="en-US" altLang="zh-CN" dirty="0"/>
              <a:t>humanity</a:t>
            </a:r>
            <a:r>
              <a:rPr lang="zh-CN" altLang="en-US" dirty="0"/>
              <a:t>）的需要是</a:t>
            </a:r>
            <a:r>
              <a:rPr lang="zh-CN" altLang="en-US" b="1" dirty="0">
                <a:solidFill>
                  <a:srgbClr val="0070C0"/>
                </a:solidFill>
              </a:rPr>
              <a:t>与物理空间和社会的交互</a:t>
            </a:r>
          </a:p>
          <a:p>
            <a:pPr lvl="1" eaLnBrk="1" hangingPunct="1"/>
            <a:r>
              <a:rPr lang="zh-CN" altLang="en-US" dirty="0"/>
              <a:t>技术的进展对</a:t>
            </a:r>
            <a:r>
              <a:rPr lang="zh-CN" altLang="en-US" b="1" dirty="0">
                <a:solidFill>
                  <a:srgbClr val="0070C0"/>
                </a:solidFill>
              </a:rPr>
              <a:t>支持人类的自然属性</a:t>
            </a:r>
            <a:r>
              <a:rPr lang="zh-CN" altLang="en-US" dirty="0"/>
              <a:t>提供了可能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网络</a:t>
            </a:r>
            <a:r>
              <a:rPr lang="zh-CN" altLang="en-US" dirty="0"/>
              <a:t>已经将不同距离的用户连接到一起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各种交互方式</a:t>
            </a:r>
            <a:r>
              <a:rPr lang="zh-CN" altLang="en-US" dirty="0"/>
              <a:t>增强了早期的</a:t>
            </a:r>
            <a:r>
              <a:rPr lang="en-US" altLang="zh-CN" dirty="0"/>
              <a:t>GUI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多媒体</a:t>
            </a:r>
            <a:r>
              <a:rPr lang="zh-CN" altLang="en-US" dirty="0"/>
              <a:t>数据丰富了简单的正文文档</a:t>
            </a:r>
            <a:endParaRPr lang="en-US" altLang="zh-CN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导致了</a:t>
            </a:r>
            <a:r>
              <a:rPr lang="zh-CN" altLang="en-US" b="1" dirty="0">
                <a:solidFill>
                  <a:srgbClr val="0070C0"/>
                </a:solidFill>
              </a:rPr>
              <a:t>支持用户之间协作和通信的交互式产品</a:t>
            </a:r>
            <a:r>
              <a:rPr lang="zh-CN" altLang="en-US" dirty="0"/>
              <a:t>的开发</a:t>
            </a:r>
          </a:p>
          <a:p>
            <a:pPr lvl="2" eaLnBrk="1" hangingPunct="1"/>
            <a:r>
              <a:rPr lang="zh-CN" altLang="en-US" dirty="0"/>
              <a:t>例如：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en-US" altLang="zh-CN" dirty="0"/>
              <a:t>QQ</a:t>
            </a:r>
            <a:r>
              <a:rPr lang="zh-CN" altLang="en-US" dirty="0"/>
              <a:t>，视频会议系统等等</a:t>
            </a:r>
            <a:endParaRPr lang="en-US" altLang="zh-CN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本章讨论与</a:t>
            </a:r>
            <a:r>
              <a:rPr lang="zh-CN" altLang="en-US" b="1" u="sng" dirty="0">
                <a:solidFill>
                  <a:srgbClr val="C00000"/>
                </a:solidFill>
              </a:rPr>
              <a:t>计算机支持的协同工作</a:t>
            </a:r>
            <a:r>
              <a:rPr lang="zh-CN" altLang="en-US" dirty="0"/>
              <a:t>（</a:t>
            </a:r>
            <a:r>
              <a:rPr lang="en-US" altLang="zh-CN" dirty="0"/>
              <a:t>CSCW</a:t>
            </a:r>
            <a:r>
              <a:rPr lang="zh-CN" altLang="en-US" dirty="0"/>
              <a:t>）相关的系统即群件（</a:t>
            </a:r>
            <a:r>
              <a:rPr lang="en-US" altLang="zh-CN" dirty="0"/>
              <a:t>groupware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002060"/>
                </a:solidFill>
              </a:rPr>
              <a:t>开发的</a:t>
            </a:r>
            <a:r>
              <a:rPr lang="zh-CN" altLang="en-US" b="1" dirty="0">
                <a:solidFill>
                  <a:srgbClr val="0070C0"/>
                </a:solidFill>
              </a:rPr>
              <a:t>理论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0070C0"/>
                </a:solidFill>
              </a:rPr>
              <a:t>模型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rgbClr val="0070C0"/>
                </a:solidFill>
              </a:rPr>
              <a:t>技术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89B53B-DD7C-8B48-B745-D097B14F29A4}"/>
              </a:ext>
            </a:extLst>
          </p:cNvPr>
          <p:cNvGrpSpPr/>
          <p:nvPr/>
        </p:nvGrpSpPr>
        <p:grpSpPr>
          <a:xfrm>
            <a:off x="1161669" y="579600"/>
            <a:ext cx="6343560" cy="1028160"/>
            <a:chOff x="1161669" y="579600"/>
            <a:chExt cx="634356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C19BA4-37F3-4CF7-762F-ACCEEF1A95BF}"/>
                    </a:ext>
                  </a:extLst>
                </p14:cNvPr>
                <p14:cNvContentPartPr/>
                <p14:nvPr/>
              </p14:nvContentPartPr>
              <p14:xfrm>
                <a:off x="1232589" y="1366200"/>
                <a:ext cx="6272640" cy="24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C19BA4-37F3-4CF7-762F-ACCEEF1A95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3949" y="1357560"/>
                  <a:ext cx="6290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6B64D9-05B6-7247-EDCF-55274B6784D2}"/>
                    </a:ext>
                  </a:extLst>
                </p14:cNvPr>
                <p14:cNvContentPartPr/>
                <p14:nvPr/>
              </p14:nvContentPartPr>
              <p14:xfrm>
                <a:off x="1161669" y="965160"/>
                <a:ext cx="625320" cy="57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6B64D9-05B6-7247-EDCF-55274B6784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3029" y="956160"/>
                  <a:ext cx="64296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B37492-34EB-B923-C018-80A5C4A76296}"/>
                    </a:ext>
                  </a:extLst>
                </p14:cNvPr>
                <p14:cNvContentPartPr/>
                <p14:nvPr/>
              </p14:nvContentPartPr>
              <p14:xfrm>
                <a:off x="1845669" y="711360"/>
                <a:ext cx="518400" cy="32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B37492-34EB-B923-C018-80A5C4A762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6669" y="702720"/>
                  <a:ext cx="536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96DA46-5AE5-5AC3-5A5C-25B08288758C}"/>
                    </a:ext>
                  </a:extLst>
                </p14:cNvPr>
                <p14:cNvContentPartPr/>
                <p14:nvPr/>
              </p14:nvContentPartPr>
              <p14:xfrm>
                <a:off x="1831629" y="874800"/>
                <a:ext cx="186120" cy="14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96DA46-5AE5-5AC3-5A5C-25B0828875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2629" y="865800"/>
                  <a:ext cx="203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091ACA-872B-0B77-4165-A77A34F91D08}"/>
                    </a:ext>
                  </a:extLst>
                </p14:cNvPr>
                <p14:cNvContentPartPr/>
                <p14:nvPr/>
              </p14:nvContentPartPr>
              <p14:xfrm>
                <a:off x="2539749" y="608760"/>
                <a:ext cx="159480" cy="227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091ACA-872B-0B77-4165-A77A34F91D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0749" y="599760"/>
                  <a:ext cx="177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F44BB6-CD26-EC56-7336-10FD4D445066}"/>
                    </a:ext>
                  </a:extLst>
                </p14:cNvPr>
                <p14:cNvContentPartPr/>
                <p14:nvPr/>
              </p14:nvContentPartPr>
              <p14:xfrm>
                <a:off x="2771229" y="603000"/>
                <a:ext cx="21240" cy="24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F44BB6-CD26-EC56-7336-10FD4D4450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2589" y="594360"/>
                  <a:ext cx="38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2194CF-4EC3-CE91-45FB-4D3C41FA521F}"/>
                    </a:ext>
                  </a:extLst>
                </p14:cNvPr>
                <p14:cNvContentPartPr/>
                <p14:nvPr/>
              </p14:nvContentPartPr>
              <p14:xfrm>
                <a:off x="2906949" y="659160"/>
                <a:ext cx="6084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2194CF-4EC3-CE91-45FB-4D3C41FA52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7949" y="650160"/>
                  <a:ext cx="78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0AEE73-D6BB-E2D2-DB43-442F3FED1794}"/>
                    </a:ext>
                  </a:extLst>
                </p14:cNvPr>
                <p14:cNvContentPartPr/>
                <p14:nvPr/>
              </p14:nvContentPartPr>
              <p14:xfrm>
                <a:off x="2882109" y="579600"/>
                <a:ext cx="273240" cy="23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0AEE73-D6BB-E2D2-DB43-442F3FED17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3109" y="570600"/>
                  <a:ext cx="2908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7CA125-A27C-B7D8-B7E1-3459B489EC65}"/>
              </a:ext>
            </a:extLst>
          </p:cNvPr>
          <p:cNvGrpSpPr/>
          <p:nvPr/>
        </p:nvGrpSpPr>
        <p:grpSpPr>
          <a:xfrm>
            <a:off x="3586269" y="2090880"/>
            <a:ext cx="1942200" cy="610560"/>
            <a:chOff x="3586269" y="2090880"/>
            <a:chExt cx="194220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7DD974-C66A-4486-9CC4-31DA36B3EC79}"/>
                    </a:ext>
                  </a:extLst>
                </p14:cNvPr>
                <p14:cNvContentPartPr/>
                <p14:nvPr/>
              </p14:nvContentPartPr>
              <p14:xfrm>
                <a:off x="3586269" y="2581920"/>
                <a:ext cx="1601280" cy="10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7DD974-C66A-4486-9CC4-31DA36B3EC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7629" y="2572920"/>
                  <a:ext cx="1618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F57D99-A2BF-970B-92EC-BB35231D48FC}"/>
                    </a:ext>
                  </a:extLst>
                </p14:cNvPr>
                <p14:cNvContentPartPr/>
                <p14:nvPr/>
              </p14:nvContentPartPr>
              <p14:xfrm>
                <a:off x="4440909" y="2090880"/>
                <a:ext cx="1087560" cy="61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F57D99-A2BF-970B-92EC-BB35231D48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1909" y="2082240"/>
                  <a:ext cx="1105200" cy="628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3">
            <a:extLst>
              <a:ext uri="{FF2B5EF4-FFF2-40B4-BE49-F238E27FC236}">
                <a16:creationId xmlns:a16="http://schemas.microsoft.com/office/drawing/2014/main" id="{5D20F537-6D2D-A365-CB7F-7164D3DA9F8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CF1DE35-4B17-4AB1-892B-33507C6DC79B}" type="slidenum">
              <a:rPr lang="en-US" altLang="zh-CN" sz="1800"/>
              <a:pPr/>
              <a:t>30</a:t>
            </a:fld>
            <a:endParaRPr lang="en-US" altLang="zh-CN" sz="18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ABE9226-B397-39BF-9492-15D03D587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4.2.5 </a:t>
            </a:r>
            <a:r>
              <a:rPr lang="zh-CN" altLang="en-US"/>
              <a:t>感知机制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63ED98B-8BA5-D0FF-2743-1B2A179CEE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对于共享任务，</a:t>
            </a:r>
            <a:r>
              <a:rPr lang="zh-CN" altLang="en-US" b="1">
                <a:solidFill>
                  <a:srgbClr val="0070C0"/>
                </a:solidFill>
              </a:rPr>
              <a:t>感知机制</a:t>
            </a:r>
            <a:r>
              <a:rPr lang="zh-CN" altLang="en-US"/>
              <a:t>的作用在于</a:t>
            </a:r>
            <a:r>
              <a:rPr lang="zh-CN" altLang="en-US" b="1">
                <a:solidFill>
                  <a:srgbClr val="0070C0"/>
                </a:solidFill>
              </a:rPr>
              <a:t>对别人行为的理解提供了自己行为的基础</a:t>
            </a:r>
          </a:p>
          <a:p>
            <a:pPr lvl="1" eaLnBrk="1" hangingPunct="1"/>
            <a:r>
              <a:rPr lang="zh-CN" altLang="en-US"/>
              <a:t>感官训练允许人们意识到环境中的事件，并对此作出反应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例如：有人对</a:t>
            </a:r>
            <a:r>
              <a:rPr lang="en-US" altLang="zh-CN"/>
              <a:t>London Subway</a:t>
            </a:r>
            <a:r>
              <a:rPr lang="zh-CN" altLang="en-US"/>
              <a:t>控制室进行了研究</a:t>
            </a:r>
          </a:p>
          <a:p>
            <a:pPr lvl="2" eaLnBrk="1" hangingPunct="1"/>
            <a:r>
              <a:rPr lang="en-US" altLang="zh-CN" b="1">
                <a:solidFill>
                  <a:srgbClr val="0070C0"/>
                </a:solidFill>
              </a:rPr>
              <a:t>A</a:t>
            </a:r>
            <a:r>
              <a:rPr lang="zh-CN" altLang="en-US" b="1">
                <a:solidFill>
                  <a:srgbClr val="0070C0"/>
                </a:solidFill>
              </a:rPr>
              <a:t>、</a:t>
            </a:r>
            <a:r>
              <a:rPr lang="en-US" altLang="zh-CN" b="1">
                <a:solidFill>
                  <a:srgbClr val="0070C0"/>
                </a:solidFill>
              </a:rPr>
              <a:t>B</a:t>
            </a:r>
            <a:r>
              <a:rPr lang="zh-CN" altLang="en-US"/>
              <a:t>分别</a:t>
            </a:r>
            <a:r>
              <a:rPr lang="zh-CN" altLang="en-US" b="1">
                <a:solidFill>
                  <a:srgbClr val="0070C0"/>
                </a:solidFill>
              </a:rPr>
              <a:t>负责调度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信息服务</a:t>
            </a:r>
          </a:p>
          <a:p>
            <a:pPr lvl="2" eaLnBrk="1" hangingPunct="1"/>
            <a:r>
              <a:rPr lang="en-US" altLang="zh-CN"/>
              <a:t>B</a:t>
            </a:r>
            <a:r>
              <a:rPr lang="zh-CN" altLang="en-US"/>
              <a:t>会根据从</a:t>
            </a:r>
            <a:r>
              <a:rPr lang="en-US" altLang="zh-CN"/>
              <a:t>A</a:t>
            </a:r>
            <a:r>
              <a:rPr lang="zh-CN" altLang="en-US"/>
              <a:t>那里掠听到的调度信息作出信息发布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又例如：驾驶舱内的升降舵设计为</a:t>
            </a:r>
            <a:r>
              <a:rPr lang="zh-CN" altLang="en-US" b="1">
                <a:solidFill>
                  <a:srgbClr val="0070C0"/>
                </a:solidFill>
              </a:rPr>
              <a:t>正、副驾驶联动</a:t>
            </a:r>
          </a:p>
          <a:p>
            <a:pPr lvl="2" eaLnBrk="1" hangingPunct="1"/>
            <a:r>
              <a:rPr lang="zh-CN" altLang="en-US"/>
              <a:t>副驾驶可以感觉到正驾驶的行为，并作出修正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灯片编号占位符 3">
            <a:extLst>
              <a:ext uri="{FF2B5EF4-FFF2-40B4-BE49-F238E27FC236}">
                <a16:creationId xmlns:a16="http://schemas.microsoft.com/office/drawing/2014/main" id="{C350D51C-666B-5988-F281-5BB6ED8EA8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6F625A8-C762-4548-B618-93D1EBAE6059}" type="slidenum">
              <a:rPr lang="en-US" altLang="zh-CN" sz="1800"/>
              <a:pPr/>
              <a:t>31</a:t>
            </a:fld>
            <a:endParaRPr lang="en-US" altLang="zh-CN" sz="18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F12BABBD-763C-B2A6-2428-46E559EE6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D60C20-F06F-2A1A-C44A-93B22778B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不同位置协同工作</a:t>
            </a:r>
            <a:r>
              <a:rPr lang="zh-CN" altLang="en-US"/>
              <a:t>的困难是</a:t>
            </a:r>
            <a:r>
              <a:rPr lang="zh-CN" altLang="en-US" b="1">
                <a:solidFill>
                  <a:srgbClr val="0070C0"/>
                </a:solidFill>
              </a:rPr>
              <a:t>不易感知别人的行为和进展</a:t>
            </a:r>
          </a:p>
          <a:p>
            <a:pPr eaLnBrk="1" hangingPunct="1"/>
            <a:r>
              <a:rPr lang="zh-CN" altLang="en-US"/>
              <a:t>已开发许多技术为用户提供</a:t>
            </a:r>
            <a:r>
              <a:rPr lang="zh-CN" altLang="en-US" b="1">
                <a:solidFill>
                  <a:srgbClr val="0070C0"/>
                </a:solidFill>
              </a:rPr>
              <a:t>相关的上下文信息</a:t>
            </a:r>
            <a:r>
              <a:rPr lang="zh-CN" altLang="en-US"/>
              <a:t>（称为上下文感知技术）</a:t>
            </a:r>
          </a:p>
          <a:p>
            <a:pPr lvl="1" eaLnBrk="1" hangingPunct="1"/>
            <a:r>
              <a:rPr lang="zh-CN" altLang="en-US"/>
              <a:t>早期的研究是使用</a:t>
            </a:r>
            <a:r>
              <a:rPr lang="zh-CN" altLang="en-US" b="1">
                <a:solidFill>
                  <a:srgbClr val="C00000"/>
                </a:solidFill>
              </a:rPr>
              <a:t>媒体空间</a:t>
            </a:r>
            <a:r>
              <a:rPr lang="zh-CN" altLang="en-US"/>
              <a:t>来建立所谓的</a:t>
            </a:r>
            <a:r>
              <a:rPr lang="zh-CN" altLang="en-US" u="sng"/>
              <a:t>共享反馈</a:t>
            </a:r>
          </a:p>
          <a:p>
            <a:pPr lvl="2" eaLnBrk="1" hangingPunct="1"/>
            <a:r>
              <a:rPr lang="zh-CN" altLang="en-US"/>
              <a:t>例如： </a:t>
            </a:r>
            <a:r>
              <a:rPr lang="en-GB" altLang="zh-CN"/>
              <a:t>Portholes (Xerox PARC) </a:t>
            </a:r>
            <a:r>
              <a:rPr lang="zh-CN" altLang="en-GB"/>
              <a:t>在每个人的桌面上不断刷新办公室里人们的图像</a:t>
            </a:r>
            <a:endParaRPr lang="zh-CN" altLang="en-US"/>
          </a:p>
        </p:txBody>
      </p:sp>
      <p:pic>
        <p:nvPicPr>
          <p:cNvPr id="35844" name="Picture 6">
            <a:extLst>
              <a:ext uri="{FF2B5EF4-FFF2-40B4-BE49-F238E27FC236}">
                <a16:creationId xmlns:a16="http://schemas.microsoft.com/office/drawing/2014/main" id="{4CB23C0C-3D49-88EC-3E28-4B69BA74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7563"/>
            <a:ext cx="6048375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灯片编号占位符 3">
            <a:extLst>
              <a:ext uri="{FF2B5EF4-FFF2-40B4-BE49-F238E27FC236}">
                <a16:creationId xmlns:a16="http://schemas.microsoft.com/office/drawing/2014/main" id="{C8B99B56-4055-3EC4-E30E-27AFA7562C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1707598-A1EA-4607-A029-C8739D0D34D0}" type="slidenum">
              <a:rPr lang="en-US" altLang="zh-CN" sz="1800"/>
              <a:pPr/>
              <a:t>32</a:t>
            </a:fld>
            <a:endParaRPr lang="en-US" altLang="zh-CN" sz="180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22943F4C-3300-E392-2CED-954C0468C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FC9DD8E8-608C-F29A-1E6C-0A73335A8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268413"/>
            <a:ext cx="5678488" cy="4419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灯片编号占位符 3">
            <a:extLst>
              <a:ext uri="{FF2B5EF4-FFF2-40B4-BE49-F238E27FC236}">
                <a16:creationId xmlns:a16="http://schemas.microsoft.com/office/drawing/2014/main" id="{BFCEEB36-869F-FCB2-8FC8-EDF6DE1CF7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5517AFC2-488F-4B9F-BA7D-16CE5EC637FF}" type="slidenum">
              <a:rPr lang="en-US" altLang="zh-CN" sz="1800"/>
              <a:pPr/>
              <a:t>33</a:t>
            </a:fld>
            <a:endParaRPr lang="en-US" altLang="zh-CN" sz="18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D00A5FA9-75A9-6927-C81F-8F1510358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D225D2B-B4D4-1AE9-F88B-03F5A15380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新型的</a:t>
            </a:r>
            <a:r>
              <a:rPr lang="zh-CN" altLang="en-US" b="1">
                <a:solidFill>
                  <a:srgbClr val="C00000"/>
                </a:solidFill>
              </a:rPr>
              <a:t>通知（</a:t>
            </a:r>
            <a:r>
              <a:rPr lang="en-US" altLang="zh-CN" b="1">
                <a:solidFill>
                  <a:srgbClr val="C00000"/>
                </a:solidFill>
              </a:rPr>
              <a:t>notification</a:t>
            </a:r>
            <a:r>
              <a:rPr lang="zh-CN" altLang="en-US" b="1">
                <a:solidFill>
                  <a:srgbClr val="C00000"/>
                </a:solidFill>
              </a:rPr>
              <a:t>）系统</a:t>
            </a:r>
            <a:r>
              <a:rPr lang="zh-CN" altLang="en-US"/>
              <a:t>允许用户通知别人</a:t>
            </a:r>
          </a:p>
          <a:p>
            <a:pPr lvl="1" eaLnBrk="1" hangingPunct="1"/>
            <a:r>
              <a:rPr lang="zh-CN" altLang="en-US"/>
              <a:t>主要作用已经</a:t>
            </a:r>
            <a:r>
              <a:rPr lang="zh-CN" altLang="en-US" b="1">
                <a:solidFill>
                  <a:srgbClr val="0070C0"/>
                </a:solidFill>
              </a:rPr>
              <a:t>不是监视别人或被别人监视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而在于提供协作任务中有关</a:t>
            </a:r>
            <a:r>
              <a:rPr lang="zh-CN" altLang="en-US" b="1">
                <a:solidFill>
                  <a:srgbClr val="0070C0"/>
                </a:solidFill>
              </a:rPr>
              <a:t>共享对象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进展的信息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其发展趋势是支持群体活动的</a:t>
            </a:r>
            <a:r>
              <a:rPr lang="zh-CN" altLang="en-US" u="sng"/>
              <a:t>感知流</a:t>
            </a:r>
            <a:r>
              <a:rPr lang="zh-CN" altLang="en-US"/>
              <a:t>，为个体提供了更多的自由度</a:t>
            </a:r>
          </a:p>
          <a:p>
            <a:pPr lvl="2" eaLnBrk="1" hangingPunct="1"/>
            <a:r>
              <a:rPr lang="zh-CN" altLang="en-US"/>
              <a:t>用户可以</a:t>
            </a:r>
            <a:r>
              <a:rPr lang="zh-CN" altLang="en-US" b="1">
                <a:solidFill>
                  <a:srgbClr val="0070C0"/>
                </a:solidFill>
              </a:rPr>
              <a:t>根据自己需要感知某些所需信息</a:t>
            </a:r>
          </a:p>
          <a:p>
            <a:pPr lvl="2" eaLnBrk="1" hangingPunct="1"/>
            <a:r>
              <a:rPr lang="zh-CN" altLang="en-US"/>
              <a:t>也可以</a:t>
            </a:r>
            <a:r>
              <a:rPr lang="zh-CN" altLang="en-US" b="1">
                <a:solidFill>
                  <a:srgbClr val="0070C0"/>
                </a:solidFill>
              </a:rPr>
              <a:t>在其上发布信息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Elvin</a:t>
            </a:r>
            <a:r>
              <a:rPr lang="zh-CN" altLang="en-US"/>
              <a:t>是一个分布式感知系统，可提供各种客户服务</a:t>
            </a:r>
          </a:p>
          <a:p>
            <a:pPr lvl="3" eaLnBrk="1" hangingPunct="1"/>
            <a:r>
              <a:rPr lang="zh-CN" altLang="en-US"/>
              <a:t>它包括</a:t>
            </a:r>
            <a:r>
              <a:rPr lang="en-US" altLang="zh-CN"/>
              <a:t>Tickertape</a:t>
            </a:r>
            <a:r>
              <a:rPr lang="zh-CN" altLang="en-US"/>
              <a:t>，全球第一个轻量级消息系统，用于用户发布消息，以及</a:t>
            </a:r>
          </a:p>
          <a:p>
            <a:pPr lvl="3" eaLnBrk="1" hangingPunct="1"/>
            <a:r>
              <a:rPr lang="zh-CN" altLang="en-US"/>
              <a:t>一个短消息发布系统 </a:t>
            </a:r>
            <a:r>
              <a:rPr lang="en-US" altLang="zh-CN"/>
              <a:t>Tickerchat </a:t>
            </a:r>
          </a:p>
        </p:txBody>
      </p:sp>
      <p:graphicFrame>
        <p:nvGraphicFramePr>
          <p:cNvPr id="37892" name="Object 4">
            <a:extLst>
              <a:ext uri="{FF2B5EF4-FFF2-40B4-BE49-F238E27FC236}">
                <a16:creationId xmlns:a16="http://schemas.microsoft.com/office/drawing/2014/main" id="{C775B020-C710-C2B9-D69F-2ACBD821E835}"/>
              </a:ext>
            </a:extLst>
          </p:cNvPr>
          <p:cNvGraphicFramePr>
            <a:graphicFrameLocks/>
          </p:cNvGraphicFramePr>
          <p:nvPr/>
        </p:nvGraphicFramePr>
        <p:xfrm>
          <a:off x="500063" y="5929313"/>
          <a:ext cx="8229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86400" imgH="356616" progId="Word.Document.8">
                  <p:embed/>
                </p:oleObj>
              </mc:Choice>
              <mc:Fallback>
                <p:oleObj r:id="rId2" imgW="5486400" imgH="356616" progId="Word.Document.8">
                  <p:embed/>
                  <p:pic>
                    <p:nvPicPr>
                      <p:cNvPr id="37892" name="Object 4">
                        <a:extLst>
                          <a:ext uri="{FF2B5EF4-FFF2-40B4-BE49-F238E27FC236}">
                            <a16:creationId xmlns:a16="http://schemas.microsoft.com/office/drawing/2014/main" id="{C775B020-C710-C2B9-D69F-2ACBD821E83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5929313"/>
                        <a:ext cx="8229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3">
            <a:extLst>
              <a:ext uri="{FF2B5EF4-FFF2-40B4-BE49-F238E27FC236}">
                <a16:creationId xmlns:a16="http://schemas.microsoft.com/office/drawing/2014/main" id="{3CEC3E01-7E73-393D-E1D5-A77BB197CA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53158B1-2E4F-47DE-A4E1-ED6034DA553D}" type="slidenum">
              <a:rPr lang="en-US" altLang="zh-CN" sz="1800"/>
              <a:pPr/>
              <a:t>34</a:t>
            </a:fld>
            <a:endParaRPr lang="en-US" altLang="zh-CN" sz="180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898752B-05A7-47DE-3FAA-8FF310DCE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4.2.6 </a:t>
            </a:r>
            <a:r>
              <a:rPr lang="zh-CN" altLang="en-US"/>
              <a:t>支持感知的设计技术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4329C6A-D710-2CBA-F203-D7B887824F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另一类系统采用了抽象表示</a:t>
            </a:r>
          </a:p>
          <a:p>
            <a:pPr lvl="1" eaLnBrk="1" hangingPunct="1"/>
            <a:r>
              <a:rPr lang="zh-CN" altLang="en-US"/>
              <a:t>例如： </a:t>
            </a:r>
            <a:r>
              <a:rPr lang="en-GB" altLang="zh-CN" sz="1900"/>
              <a:t>Babble (IBM, Erickson et al, 1999)</a:t>
            </a:r>
            <a:endParaRPr lang="en-US" altLang="zh-CN" sz="1900"/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5F587826-6853-D358-CD87-45882EE05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25"/>
            <a:ext cx="216058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r>
              <a:rPr lang="en-GB" altLang="zh-CN" sz="2000"/>
              <a:t>Circle  with marbles</a:t>
            </a:r>
            <a:br>
              <a:rPr lang="en-GB" altLang="zh-CN" sz="2000"/>
            </a:br>
            <a:r>
              <a:rPr lang="en-GB" altLang="zh-CN" sz="2000"/>
              <a:t>represents people</a:t>
            </a:r>
            <a:br>
              <a:rPr lang="en-GB" altLang="zh-CN" sz="2000"/>
            </a:br>
            <a:r>
              <a:rPr lang="en-GB" altLang="zh-CN" sz="2000"/>
              <a:t>taking part in</a:t>
            </a:r>
            <a:br>
              <a:rPr lang="en-GB" altLang="zh-CN" sz="2000"/>
            </a:br>
            <a:r>
              <a:rPr lang="en-GB" altLang="zh-CN" sz="2000"/>
              <a:t>conversation in a chatroom</a:t>
            </a:r>
            <a:br>
              <a:rPr lang="en-GB" altLang="zh-CN" sz="2000"/>
            </a:br>
            <a:endParaRPr lang="en-GB" altLang="zh-CN" sz="2000"/>
          </a:p>
          <a:p>
            <a:r>
              <a:rPr lang="en-GB" altLang="zh-CN" sz="2000"/>
              <a:t>Those in the middle</a:t>
            </a:r>
            <a:br>
              <a:rPr lang="en-GB" altLang="zh-CN" sz="2000"/>
            </a:br>
            <a:r>
              <a:rPr lang="en-GB" altLang="zh-CN" sz="2000"/>
              <a:t>are doing the most</a:t>
            </a:r>
            <a:br>
              <a:rPr lang="en-GB" altLang="zh-CN" sz="2000"/>
            </a:br>
            <a:r>
              <a:rPr lang="en-GB" altLang="zh-CN" sz="2000"/>
              <a:t>chatting</a:t>
            </a:r>
          </a:p>
          <a:p>
            <a:r>
              <a:rPr lang="en-GB" altLang="zh-CN" sz="2000"/>
              <a:t>Those towards</a:t>
            </a:r>
            <a:br>
              <a:rPr lang="en-GB" altLang="zh-CN" sz="2000"/>
            </a:br>
            <a:r>
              <a:rPr lang="en-GB" altLang="zh-CN" sz="2000"/>
              <a:t>the outside </a:t>
            </a:r>
            <a:br>
              <a:rPr lang="en-GB" altLang="zh-CN" sz="2000"/>
            </a:br>
            <a:r>
              <a:rPr lang="en-GB" altLang="zh-CN" sz="2000"/>
              <a:t>are less </a:t>
            </a:r>
            <a:br>
              <a:rPr lang="en-GB" altLang="zh-CN" sz="2000"/>
            </a:br>
            <a:r>
              <a:rPr lang="en-GB" altLang="zh-CN" sz="2000"/>
              <a:t>active in the conversation</a:t>
            </a:r>
            <a:endParaRPr lang="en-US" altLang="zh-CN" sz="2000"/>
          </a:p>
        </p:txBody>
      </p:sp>
      <p:pic>
        <p:nvPicPr>
          <p:cNvPr id="38917" name="Picture 7">
            <a:extLst>
              <a:ext uri="{FF2B5EF4-FFF2-40B4-BE49-F238E27FC236}">
                <a16:creationId xmlns:a16="http://schemas.microsoft.com/office/drawing/2014/main" id="{9E9AB87F-E8C9-300A-E9A1-8A88947F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6378575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3">
            <a:extLst>
              <a:ext uri="{FF2B5EF4-FFF2-40B4-BE49-F238E27FC236}">
                <a16:creationId xmlns:a16="http://schemas.microsoft.com/office/drawing/2014/main" id="{E4C8A311-8E2A-F113-B174-446C28F704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7D0CC8F-B531-4290-AE87-DF6B3819C2B9}" type="slidenum">
              <a:rPr lang="en-US" altLang="zh-CN" sz="1800"/>
              <a:pPr/>
              <a:t>35</a:t>
            </a:fld>
            <a:endParaRPr lang="en-US" altLang="zh-CN" sz="18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52DF95E3-A6FF-012F-7E5D-5A38A0745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 </a:t>
            </a:r>
            <a:r>
              <a:rPr lang="zh-CN" altLang="en-US"/>
              <a:t>协作和通信的现场研究（</a:t>
            </a:r>
            <a:r>
              <a:rPr lang="en-US" altLang="zh-CN"/>
              <a:t>field study</a:t>
            </a:r>
            <a:r>
              <a:rPr lang="zh-CN" altLang="en-US"/>
              <a:t>）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ED1461B-3599-5E9F-C48D-694F858892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如前所述，设计的首要问题是</a:t>
            </a:r>
            <a:r>
              <a:rPr lang="zh-CN" altLang="en-US" b="1">
                <a:solidFill>
                  <a:srgbClr val="C00000"/>
                </a:solidFill>
              </a:rPr>
              <a:t>理解系统被使用的上下文</a:t>
            </a:r>
          </a:p>
          <a:p>
            <a:pPr lvl="1" eaLnBrk="1" hangingPunct="1"/>
            <a:r>
              <a:rPr lang="zh-CN" altLang="en-US"/>
              <a:t>只有理解用户需要什么，才能使用技术来支持他们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软件工程</a:t>
            </a:r>
            <a:r>
              <a:rPr lang="zh-CN" altLang="en-US" b="1">
                <a:solidFill>
                  <a:srgbClr val="0070C0"/>
                </a:solidFill>
              </a:rPr>
              <a:t>缺乏提取有关用户需求信息的有效手段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en-US" altLang="zh-CN"/>
              <a:t>HCI</a:t>
            </a:r>
            <a:r>
              <a:rPr lang="zh-CN" altLang="en-US"/>
              <a:t>则采用了许多</a:t>
            </a:r>
            <a:r>
              <a:rPr lang="zh-CN" altLang="en-US" b="1">
                <a:solidFill>
                  <a:srgbClr val="0070C0"/>
                </a:solidFill>
              </a:rPr>
              <a:t>社会学和人类学</a:t>
            </a:r>
            <a:r>
              <a:rPr lang="zh-CN" altLang="en-US"/>
              <a:t>的方法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现场研究</a:t>
            </a:r>
            <a:r>
              <a:rPr lang="zh-CN" altLang="en-US"/>
              <a:t>着重于</a:t>
            </a:r>
            <a:r>
              <a:rPr lang="zh-CN" altLang="en-US" b="1">
                <a:solidFill>
                  <a:srgbClr val="C00000"/>
                </a:solidFill>
              </a:rPr>
              <a:t>当前环境状况的研究</a:t>
            </a:r>
          </a:p>
          <a:p>
            <a:pPr lvl="2" eaLnBrk="1" hangingPunct="1"/>
            <a:r>
              <a:rPr lang="zh-CN" altLang="en-US"/>
              <a:t>在实际情景中，观察、分析</a:t>
            </a:r>
            <a:r>
              <a:rPr lang="zh-CN" altLang="en-US" b="1">
                <a:solidFill>
                  <a:srgbClr val="0070C0"/>
                </a:solidFill>
              </a:rPr>
              <a:t>人们如何完成当前任务</a:t>
            </a:r>
          </a:p>
          <a:p>
            <a:pPr lvl="2" eaLnBrk="1" hangingPunct="1"/>
            <a:r>
              <a:rPr lang="zh-CN" altLang="en-US"/>
              <a:t>观察和分析人们</a:t>
            </a:r>
            <a:r>
              <a:rPr lang="zh-CN" altLang="en-US" b="1">
                <a:solidFill>
                  <a:srgbClr val="0070C0"/>
                </a:solidFill>
              </a:rPr>
              <a:t>如何使用物理或计算工具进行协作</a:t>
            </a:r>
            <a:endParaRPr lang="en-US" altLang="zh-CN" b="1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其结果为建模新软件系统提供了基础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是否</a:t>
            </a:r>
            <a:r>
              <a:rPr lang="zh-CN" altLang="en-US"/>
              <a:t>存在着</a:t>
            </a:r>
            <a:r>
              <a:rPr lang="zh-CN" altLang="en-US" b="1">
                <a:solidFill>
                  <a:srgbClr val="0070C0"/>
                </a:solidFill>
              </a:rPr>
              <a:t>需要改进和增强</a:t>
            </a:r>
            <a:r>
              <a:rPr lang="zh-CN" altLang="en-US"/>
              <a:t>之处，并</a:t>
            </a:r>
            <a:r>
              <a:rPr lang="zh-CN" altLang="en-US" b="1">
                <a:solidFill>
                  <a:srgbClr val="0070C0"/>
                </a:solidFill>
              </a:rPr>
              <a:t>引入</a:t>
            </a:r>
            <a:r>
              <a:rPr lang="zh-CN" altLang="en-US"/>
              <a:t>必要的</a:t>
            </a:r>
            <a:r>
              <a:rPr lang="zh-CN" altLang="en-US" b="1">
                <a:solidFill>
                  <a:srgbClr val="0070C0"/>
                </a:solidFill>
              </a:rPr>
              <a:t>新技术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未来理想的环境状况</a:t>
            </a:r>
            <a:r>
              <a:rPr lang="zh-CN" altLang="en-US"/>
              <a:t>是什么</a:t>
            </a:r>
          </a:p>
          <a:p>
            <a:pPr lvl="2" eaLnBrk="1" hangingPunct="1"/>
            <a:r>
              <a:rPr lang="zh-CN" altLang="en-US"/>
              <a:t>未来和当前环境状况之区别即</a:t>
            </a:r>
            <a:r>
              <a:rPr lang="zh-CN" altLang="en-US" b="1">
                <a:solidFill>
                  <a:srgbClr val="0070C0"/>
                </a:solidFill>
              </a:rPr>
              <a:t>设计须解决的问题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灯片编号占位符 3">
            <a:extLst>
              <a:ext uri="{FF2B5EF4-FFF2-40B4-BE49-F238E27FC236}">
                <a16:creationId xmlns:a16="http://schemas.microsoft.com/office/drawing/2014/main" id="{88221E1B-05AC-3833-94A5-2ABA6BAC86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E1DE65AE-F64F-4D69-8D6B-302E8FBBE743}" type="slidenum">
              <a:rPr lang="en-US" altLang="zh-CN" sz="1800"/>
              <a:pPr/>
              <a:t>36</a:t>
            </a:fld>
            <a:endParaRPr lang="en-US" altLang="zh-CN" sz="180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255077B-FFAA-0AFE-0976-C0B81D319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4.3 </a:t>
            </a:r>
            <a:r>
              <a:rPr lang="zh-CN" altLang="en-US"/>
              <a:t>协作和通信的现场研究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9782A19-B94F-FA99-863D-D46FC4B760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94225"/>
          </a:xfrm>
        </p:spPr>
        <p:txBody>
          <a:bodyPr/>
          <a:lstStyle/>
          <a:p>
            <a:pPr lvl="1" eaLnBrk="1" hangingPunct="1"/>
            <a:r>
              <a:rPr lang="zh-CN" altLang="en-US"/>
              <a:t>现场研究</a:t>
            </a:r>
            <a:r>
              <a:rPr lang="zh-CN" altLang="en-US" b="1">
                <a:solidFill>
                  <a:srgbClr val="C00000"/>
                </a:solidFill>
              </a:rPr>
              <a:t>帮助发现设计假定的问题</a:t>
            </a:r>
          </a:p>
          <a:p>
            <a:pPr lvl="2" eaLnBrk="1" hangingPunct="1"/>
            <a:r>
              <a:rPr lang="zh-CN" altLang="en-US"/>
              <a:t>在引入协作技术前，人们需对未来状况作出假定</a:t>
            </a:r>
          </a:p>
          <a:p>
            <a:pPr lvl="2" eaLnBrk="1" hangingPunct="1"/>
            <a:r>
              <a:rPr lang="zh-CN" altLang="en-US"/>
              <a:t>在引入后，某些假定可能不合理带来新问题</a:t>
            </a:r>
          </a:p>
          <a:p>
            <a:pPr lvl="2" eaLnBrk="1" hangingPunct="1"/>
            <a:r>
              <a:rPr lang="zh-CN" altLang="en-US"/>
              <a:t>这些问题形成了改进和完善的基础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lvl="1" eaLnBrk="1" hangingPunct="1">
              <a:buFontTx/>
              <a:buNone/>
            </a:pPr>
            <a:r>
              <a:rPr lang="zh-CN" altLang="en-US"/>
              <a:t>       帮助</a:t>
            </a:r>
            <a:r>
              <a:rPr lang="zh-CN" altLang="en-US" b="1">
                <a:solidFill>
                  <a:srgbClr val="C00000"/>
                </a:solidFill>
              </a:rPr>
              <a:t>发现正在使用的技术中存在的问题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Suchman</a:t>
            </a:r>
            <a:r>
              <a:rPr lang="zh-CN" altLang="en-US"/>
              <a:t>将办公室协作技术与实际工作方式比较</a:t>
            </a:r>
          </a:p>
          <a:p>
            <a:pPr lvl="2" eaLnBrk="1" hangingPunct="1"/>
            <a:r>
              <a:rPr lang="zh-CN" altLang="en-US"/>
              <a:t>引入技术后的实际方式与之前预测的方式有许多区别</a:t>
            </a:r>
          </a:p>
          <a:p>
            <a:pPr lvl="2" eaLnBrk="1" hangingPunct="1"/>
            <a:r>
              <a:rPr lang="zh-CN" altLang="en-US"/>
              <a:t>原因是引入技术前缺乏细致的现场分析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经验表明，现场研究是</a:t>
            </a:r>
            <a:r>
              <a:rPr lang="zh-CN" altLang="en-US" sz="2100" b="1">
                <a:solidFill>
                  <a:srgbClr val="C00000"/>
                </a:solidFill>
              </a:rPr>
              <a:t>一种十分有效的方法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满足特殊场合的具体设计需要</a:t>
            </a:r>
            <a:r>
              <a:rPr lang="zh-CN" altLang="en-US"/>
              <a:t>，且为通用技术提供了基础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现场分析也</a:t>
            </a:r>
            <a:r>
              <a:rPr lang="zh-CN" altLang="en-US" b="1">
                <a:solidFill>
                  <a:srgbClr val="0070C0"/>
                </a:solidFill>
              </a:rPr>
              <a:t>引起了其他工程学科的重视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3">
            <a:extLst>
              <a:ext uri="{FF2B5EF4-FFF2-40B4-BE49-F238E27FC236}">
                <a16:creationId xmlns:a16="http://schemas.microsoft.com/office/drawing/2014/main" id="{4F3861E2-1F6D-5435-BA63-F3ACB40B67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4E446057-38A6-4CBE-BAD5-2717BB042D12}" type="slidenum">
              <a:rPr lang="en-US" altLang="zh-CN" sz="1800"/>
              <a:pPr/>
              <a:t>37</a:t>
            </a:fld>
            <a:endParaRPr lang="en-US" altLang="zh-CN" sz="18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EDC131C1-F30D-67C2-B29F-B15404906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 </a:t>
            </a:r>
            <a:r>
              <a:rPr lang="zh-CN" altLang="en-US"/>
              <a:t>概念框架（ </a:t>
            </a:r>
            <a:r>
              <a:rPr lang="en-US" altLang="zh-CN"/>
              <a:t>conceptual framework</a:t>
            </a:r>
            <a:r>
              <a:rPr lang="zh-CN" altLang="en-US"/>
              <a:t>）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A772F4F-FD82-A98E-EBBB-44BCE13C59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以上我们一直没有明确引入这样一个术语</a:t>
            </a:r>
          </a:p>
          <a:p>
            <a:pPr lvl="1" eaLnBrk="1" hangingPunct="1"/>
            <a:r>
              <a:rPr lang="zh-CN" altLang="en-US"/>
              <a:t>即</a:t>
            </a:r>
            <a:r>
              <a:rPr lang="zh-CN" altLang="en-US" b="1">
                <a:solidFill>
                  <a:srgbClr val="0070C0"/>
                </a:solidFill>
              </a:rPr>
              <a:t>支撑一个学科体系的基本理论结构，包括概念、原理、模型等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我们已经理解支撑</a:t>
            </a:r>
            <a:r>
              <a:rPr lang="en-US" altLang="zh-CN"/>
              <a:t>HCI</a:t>
            </a:r>
            <a:r>
              <a:rPr lang="zh-CN" altLang="en-US"/>
              <a:t>的概念框架也来源于许多其他学科</a:t>
            </a:r>
          </a:p>
          <a:p>
            <a:pPr lvl="2" eaLnBrk="1" hangingPunct="1"/>
            <a:r>
              <a:rPr lang="zh-CN" altLang="en-US"/>
              <a:t>在第三章，从</a:t>
            </a:r>
            <a:r>
              <a:rPr lang="zh-CN" altLang="en-US" b="1">
                <a:solidFill>
                  <a:srgbClr val="0070C0"/>
                </a:solidFill>
              </a:rPr>
              <a:t>认知心理学</a:t>
            </a:r>
            <a:r>
              <a:rPr lang="zh-CN" altLang="en-US"/>
              <a:t>的角度，引入了有关</a:t>
            </a:r>
            <a:r>
              <a:rPr lang="zh-CN" altLang="en-US" b="1">
                <a:solidFill>
                  <a:srgbClr val="0070C0"/>
                </a:solidFill>
              </a:rPr>
              <a:t>认知的概念框架</a:t>
            </a:r>
          </a:p>
          <a:p>
            <a:pPr lvl="2" eaLnBrk="1" hangingPunct="1"/>
            <a:r>
              <a:rPr lang="zh-CN" altLang="en-US"/>
              <a:t>以下从</a:t>
            </a:r>
            <a:r>
              <a:rPr lang="zh-CN" altLang="en-US" b="1">
                <a:solidFill>
                  <a:srgbClr val="0070C0"/>
                </a:solidFill>
              </a:rPr>
              <a:t>社会学和人类学</a:t>
            </a:r>
            <a:r>
              <a:rPr lang="zh-CN" altLang="en-US"/>
              <a:t>的角度，引入了有关社会性的概念框架</a:t>
            </a:r>
          </a:p>
          <a:p>
            <a:pPr lvl="3" eaLnBrk="1" hangingPunct="1"/>
            <a:r>
              <a:rPr lang="zh-CN" altLang="en-US" b="1">
                <a:solidFill>
                  <a:srgbClr val="C00000"/>
                </a:solidFill>
              </a:rPr>
              <a:t>言语动作理论</a:t>
            </a:r>
          </a:p>
          <a:p>
            <a:pPr lvl="3" eaLnBrk="1" hangingPunct="1"/>
            <a:r>
              <a:rPr lang="zh-CN" altLang="en-US" b="1">
                <a:solidFill>
                  <a:srgbClr val="C00000"/>
                </a:solidFill>
              </a:rPr>
              <a:t>分布式认知理论</a:t>
            </a:r>
            <a:endParaRPr lang="en-US" altLang="zh-CN" b="1">
              <a:solidFill>
                <a:srgbClr val="C00000"/>
              </a:solidFill>
            </a:endParaRPr>
          </a:p>
          <a:p>
            <a:pPr lvl="3"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F51AF7-F790-A353-09C0-EFF258FB48C8}"/>
                  </a:ext>
                </a:extLst>
              </p14:cNvPr>
              <p14:cNvContentPartPr/>
              <p14:nvPr/>
            </p14:nvContentPartPr>
            <p14:xfrm>
              <a:off x="6429909" y="3906720"/>
              <a:ext cx="1885680" cy="28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F51AF7-F790-A353-09C0-EFF258FB48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0909" y="3897720"/>
                <a:ext cx="190332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32BBA37-8562-C5C6-15D5-6E85612AE2F2}"/>
              </a:ext>
            </a:extLst>
          </p:cNvPr>
          <p:cNvGrpSpPr/>
          <p:nvPr/>
        </p:nvGrpSpPr>
        <p:grpSpPr>
          <a:xfrm>
            <a:off x="1416909" y="3625200"/>
            <a:ext cx="1076400" cy="1248840"/>
            <a:chOff x="1416909" y="3625200"/>
            <a:chExt cx="10764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8F0995-448A-6132-E7D5-B7C224CAA4DE}"/>
                    </a:ext>
                  </a:extLst>
                </p14:cNvPr>
                <p14:cNvContentPartPr/>
                <p14:nvPr/>
              </p14:nvContentPartPr>
              <p14:xfrm>
                <a:off x="1416909" y="3625200"/>
                <a:ext cx="384840" cy="404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8F0995-448A-6132-E7D5-B7C224CAA4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7909" y="3616560"/>
                  <a:ext cx="402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14C9C3-658D-92AE-BDF8-7B2C1099DCFE}"/>
                    </a:ext>
                  </a:extLst>
                </p14:cNvPr>
                <p14:cNvContentPartPr/>
                <p14:nvPr/>
              </p14:nvContentPartPr>
              <p14:xfrm>
                <a:off x="1981749" y="4154400"/>
                <a:ext cx="511560" cy="71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14C9C3-658D-92AE-BDF8-7B2C1099DC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2749" y="4145400"/>
                  <a:ext cx="529200" cy="73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3">
            <a:extLst>
              <a:ext uri="{FF2B5EF4-FFF2-40B4-BE49-F238E27FC236}">
                <a16:creationId xmlns:a16="http://schemas.microsoft.com/office/drawing/2014/main" id="{DD85238E-69C2-B669-5B3A-1D1083222FA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C66B94A-4523-4460-B985-E210515A85D0}" type="slidenum">
              <a:rPr lang="en-US" altLang="zh-CN" sz="1800"/>
              <a:pPr/>
              <a:t>38</a:t>
            </a:fld>
            <a:endParaRPr lang="en-US" altLang="zh-CN" sz="18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19D67EF-B120-D14C-FEA3-BCCA7ED37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动作框架（</a:t>
            </a:r>
            <a:r>
              <a:rPr lang="en-US" altLang="zh-CN"/>
              <a:t>language/action framework</a:t>
            </a:r>
            <a:r>
              <a:rPr lang="zh-CN" altLang="en-US"/>
              <a:t>）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38AAACD-FBF4-E66A-0785-123790ACB8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LAF</a:t>
            </a:r>
            <a:r>
              <a:rPr lang="zh-CN" altLang="en-US"/>
              <a:t>是在研究人们通信的基础上提出的一些</a:t>
            </a:r>
            <a:r>
              <a:rPr lang="zh-CN" altLang="en-US" b="1">
                <a:solidFill>
                  <a:srgbClr val="0070C0"/>
                </a:solidFill>
              </a:rPr>
              <a:t>会话模型</a:t>
            </a:r>
          </a:p>
          <a:p>
            <a:pPr lvl="1" eaLnBrk="1" hangingPunct="1"/>
            <a:r>
              <a:rPr lang="zh-CN" altLang="en-US"/>
              <a:t>基础来源于社会学的</a:t>
            </a:r>
            <a:r>
              <a:rPr lang="zh-CN" altLang="en-US" b="1">
                <a:solidFill>
                  <a:srgbClr val="C00000"/>
                </a:solidFill>
              </a:rPr>
              <a:t>言语动作理论</a:t>
            </a:r>
            <a:r>
              <a:rPr lang="zh-CN" altLang="en-US"/>
              <a:t>（</a:t>
            </a:r>
            <a:r>
              <a:rPr lang="en-US" altLang="zh-CN"/>
              <a:t>speech act theory</a:t>
            </a:r>
            <a:r>
              <a:rPr lang="zh-CN" altLang="en-US"/>
              <a:t>）</a:t>
            </a:r>
            <a:endParaRPr lang="en-US" altLang="zh-CN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帮助分析协作中会话的特征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建模系统</a:t>
            </a:r>
            <a:r>
              <a:rPr lang="zh-CN" altLang="en-US"/>
              <a:t>来改进协作的效率</a:t>
            </a: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人类通信基于三方面的要素</a:t>
            </a:r>
          </a:p>
          <a:p>
            <a:pPr lvl="1" eaLnBrk="1" hangingPunct="1"/>
            <a:r>
              <a:rPr lang="zh-CN" altLang="en-US"/>
              <a:t>语法：言语或手势等的结构</a:t>
            </a:r>
          </a:p>
          <a:p>
            <a:pPr lvl="1" eaLnBrk="1" hangingPunct="1"/>
            <a:r>
              <a:rPr lang="zh-CN" altLang="en-US"/>
              <a:t>语义：语法结构所表达的含义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语用</a:t>
            </a:r>
            <a:r>
              <a:rPr lang="zh-CN" altLang="en-US"/>
              <a:t>：</a:t>
            </a:r>
            <a:r>
              <a:rPr lang="zh-CN" altLang="en-US" b="1">
                <a:solidFill>
                  <a:srgbClr val="0070C0"/>
                </a:solidFill>
              </a:rPr>
              <a:t>通信对参与者形成的效果</a:t>
            </a:r>
          </a:p>
          <a:p>
            <a:pPr lvl="2" eaLnBrk="1" hangingPunct="1"/>
            <a:r>
              <a:rPr lang="zh-CN" altLang="en-US"/>
              <a:t>例如：</a:t>
            </a:r>
            <a:r>
              <a:rPr lang="en-US" altLang="zh-CN"/>
              <a:t>The guest says to his host  “It is cold in here.”</a:t>
            </a:r>
          </a:p>
          <a:p>
            <a:pPr lvl="3" eaLnBrk="1" hangingPunct="1"/>
            <a:r>
              <a:rPr lang="zh-CN" altLang="en-US"/>
              <a:t>语义上，这是一个有关房间温度的信息</a:t>
            </a:r>
          </a:p>
          <a:p>
            <a:pPr lvl="3" eaLnBrk="1" hangingPunct="1"/>
            <a:r>
              <a:rPr lang="zh-CN" altLang="en-US"/>
              <a:t>语用上，客人的意图是请求主人做点事，如打开暖气</a:t>
            </a:r>
            <a:endParaRPr lang="en-US" altLang="zh-CN"/>
          </a:p>
          <a:p>
            <a:pPr lvl="3" eaLnBrk="1" hangingPunct="1">
              <a:buFontTx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此时，</a:t>
            </a:r>
            <a:r>
              <a:rPr lang="zh-CN" altLang="en-US" b="1">
                <a:solidFill>
                  <a:srgbClr val="0070C0"/>
                </a:solidFill>
              </a:rPr>
              <a:t>说话的意图和理解</a:t>
            </a:r>
            <a:r>
              <a:rPr lang="zh-CN" altLang="en-US"/>
              <a:t>依赖于</a:t>
            </a:r>
            <a:r>
              <a:rPr lang="zh-CN" altLang="en-US" b="1">
                <a:solidFill>
                  <a:srgbClr val="0070C0"/>
                </a:solidFill>
              </a:rPr>
              <a:t>情景和个人的知识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707DE6-95CD-3A27-3836-1AEFA03CECA0}"/>
                  </a:ext>
                </a:extLst>
              </p14:cNvPr>
              <p14:cNvContentPartPr/>
              <p14:nvPr/>
            </p14:nvContentPartPr>
            <p14:xfrm>
              <a:off x="947829" y="910080"/>
              <a:ext cx="1090440" cy="57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707DE6-95CD-3A27-3836-1AEFA03CE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189" y="901440"/>
                <a:ext cx="11080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6FC76A-AF98-5760-9442-CCFBCF917FA3}"/>
                  </a:ext>
                </a:extLst>
              </p14:cNvPr>
              <p14:cNvContentPartPr/>
              <p14:nvPr/>
            </p14:nvContentPartPr>
            <p14:xfrm>
              <a:off x="1149429" y="980280"/>
              <a:ext cx="834840" cy="69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6FC76A-AF98-5760-9442-CCFBCF917F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789" y="971640"/>
                <a:ext cx="852480" cy="70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7FB4E8-E5AA-C172-8799-6132C1BA771F}"/>
              </a:ext>
            </a:extLst>
          </p:cNvPr>
          <p:cNvGrpSpPr/>
          <p:nvPr/>
        </p:nvGrpSpPr>
        <p:grpSpPr>
          <a:xfrm>
            <a:off x="3536589" y="551880"/>
            <a:ext cx="453240" cy="551160"/>
            <a:chOff x="3536589" y="551880"/>
            <a:chExt cx="45324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374F27-F0AC-5A65-3725-41B7E56E480F}"/>
                    </a:ext>
                  </a:extLst>
                </p14:cNvPr>
                <p14:cNvContentPartPr/>
                <p14:nvPr/>
              </p14:nvContentPartPr>
              <p14:xfrm>
                <a:off x="3566469" y="979200"/>
                <a:ext cx="42336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374F27-F0AC-5A65-3725-41B7E56E48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7829" y="970560"/>
                  <a:ext cx="441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02CD64-FA68-33F6-B5C8-F3621AB137BC}"/>
                    </a:ext>
                  </a:extLst>
                </p14:cNvPr>
                <p14:cNvContentPartPr/>
                <p14:nvPr/>
              </p14:nvContentPartPr>
              <p14:xfrm>
                <a:off x="3536589" y="551880"/>
                <a:ext cx="272520" cy="55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02CD64-FA68-33F6-B5C8-F3621AB137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7949" y="542880"/>
                  <a:ext cx="29016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ECDA8C-658E-5D5F-D014-E15E14D7167B}"/>
              </a:ext>
            </a:extLst>
          </p:cNvPr>
          <p:cNvGrpSpPr/>
          <p:nvPr/>
        </p:nvGrpSpPr>
        <p:grpSpPr>
          <a:xfrm>
            <a:off x="4759149" y="487080"/>
            <a:ext cx="1149120" cy="568800"/>
            <a:chOff x="4759149" y="487080"/>
            <a:chExt cx="114912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57C60F-5684-84A5-A43F-0600FF32DB90}"/>
                    </a:ext>
                  </a:extLst>
                </p14:cNvPr>
                <p14:cNvContentPartPr/>
                <p14:nvPr/>
              </p14:nvContentPartPr>
              <p14:xfrm>
                <a:off x="4759149" y="929160"/>
                <a:ext cx="491760" cy="6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57C60F-5684-84A5-A43F-0600FF32DB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0149" y="920160"/>
                  <a:ext cx="509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9CC1F9-A06F-9C7A-AD63-69197548FAD5}"/>
                    </a:ext>
                  </a:extLst>
                </p14:cNvPr>
                <p14:cNvContentPartPr/>
                <p14:nvPr/>
              </p14:nvContentPartPr>
              <p14:xfrm>
                <a:off x="5600109" y="965160"/>
                <a:ext cx="308160" cy="6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9CC1F9-A06F-9C7A-AD63-69197548FA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1109" y="956160"/>
                  <a:ext cx="325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6AA83F-B6C7-8966-C191-EC454CB067EA}"/>
                    </a:ext>
                  </a:extLst>
                </p14:cNvPr>
                <p14:cNvContentPartPr/>
                <p14:nvPr/>
              </p14:nvContentPartPr>
              <p14:xfrm>
                <a:off x="4815309" y="535320"/>
                <a:ext cx="168840" cy="46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6AA83F-B6C7-8966-C191-EC454CB067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06309" y="526680"/>
                  <a:ext cx="1864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59D6AB-1AFC-328C-B77B-1FCC6FC5A766}"/>
                    </a:ext>
                  </a:extLst>
                </p14:cNvPr>
                <p14:cNvContentPartPr/>
                <p14:nvPr/>
              </p14:nvContentPartPr>
              <p14:xfrm>
                <a:off x="5533509" y="487080"/>
                <a:ext cx="363960" cy="56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59D6AB-1AFC-328C-B77B-1FCC6FC5A7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24509" y="478440"/>
                  <a:ext cx="381600" cy="58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AA38F2-8BCD-FB80-BF1A-A51302F06BBA}"/>
                  </a:ext>
                </a:extLst>
              </p14:cNvPr>
              <p14:cNvContentPartPr/>
              <p14:nvPr/>
            </p14:nvContentPartPr>
            <p14:xfrm>
              <a:off x="2778789" y="1758240"/>
              <a:ext cx="2979000" cy="16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AA38F2-8BCD-FB80-BF1A-A51302F06B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69789" y="1749600"/>
                <a:ext cx="2996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CBB137-916F-50D7-B911-A296646E926B}"/>
                  </a:ext>
                </a:extLst>
              </p14:cNvPr>
              <p14:cNvContentPartPr/>
              <p14:nvPr/>
            </p14:nvContentPartPr>
            <p14:xfrm>
              <a:off x="587109" y="2500920"/>
              <a:ext cx="492120" cy="64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CBB137-916F-50D7-B911-A296646E92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8109" y="2491920"/>
                <a:ext cx="509760" cy="66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78BF9A-54C8-10E4-61F7-93B49AF40A04}"/>
              </a:ext>
            </a:extLst>
          </p:cNvPr>
          <p:cNvGrpSpPr/>
          <p:nvPr/>
        </p:nvGrpSpPr>
        <p:grpSpPr>
          <a:xfrm>
            <a:off x="1058349" y="3054600"/>
            <a:ext cx="1321200" cy="1273320"/>
            <a:chOff x="1058349" y="3054600"/>
            <a:chExt cx="1321200" cy="12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E6F434-E704-5C63-9B3D-8D9651C20D0E}"/>
                    </a:ext>
                  </a:extLst>
                </p14:cNvPr>
                <p14:cNvContentPartPr/>
                <p14:nvPr/>
              </p14:nvContentPartPr>
              <p14:xfrm>
                <a:off x="1156989" y="3058920"/>
                <a:ext cx="487800" cy="126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E6F434-E704-5C63-9B3D-8D9651C20D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7989" y="3050280"/>
                  <a:ext cx="505440" cy="12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96F68E-92F6-2A8D-0842-36AD82EC5FF1}"/>
                    </a:ext>
                  </a:extLst>
                </p14:cNvPr>
                <p14:cNvContentPartPr/>
                <p14:nvPr/>
              </p14:nvContentPartPr>
              <p14:xfrm>
                <a:off x="1058349" y="3054600"/>
                <a:ext cx="1321200" cy="19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96F68E-92F6-2A8D-0842-36AD82EC5F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9709" y="3045960"/>
                  <a:ext cx="1338840" cy="21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3">
            <a:extLst>
              <a:ext uri="{FF2B5EF4-FFF2-40B4-BE49-F238E27FC236}">
                <a16:creationId xmlns:a16="http://schemas.microsoft.com/office/drawing/2014/main" id="{548A38C1-57ED-4FCD-C155-BA8A0DEFB75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D9DD0A56-6966-4BC1-9967-B465979C59CF}" type="slidenum">
              <a:rPr lang="en-US" altLang="zh-CN" sz="1800"/>
              <a:pPr/>
              <a:t>39</a:t>
            </a:fld>
            <a:endParaRPr lang="en-US" altLang="zh-CN" sz="18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6D42E6BB-2023-BDC5-B1A6-E9B8BDBE1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83A344D-967D-6DAA-CB09-510D885257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言语动作理论的思想是</a:t>
            </a:r>
            <a:r>
              <a:rPr lang="zh-CN" altLang="en-US" b="1">
                <a:solidFill>
                  <a:srgbClr val="C00000"/>
                </a:solidFill>
              </a:rPr>
              <a:t>言语意味着动作</a:t>
            </a:r>
          </a:p>
          <a:p>
            <a:pPr lvl="1" eaLnBrk="1" hangingPunct="1"/>
            <a:r>
              <a:rPr lang="zh-CN" altLang="en-US"/>
              <a:t>这与语言学认为</a:t>
            </a:r>
            <a:r>
              <a:rPr lang="zh-CN" altLang="en-US" b="1">
                <a:solidFill>
                  <a:srgbClr val="0070C0"/>
                </a:solidFill>
              </a:rPr>
              <a:t>言语传达了某种信息</a:t>
            </a:r>
            <a:r>
              <a:rPr lang="zh-CN" altLang="en-US"/>
              <a:t>是不同的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在协作中</a:t>
            </a:r>
            <a:r>
              <a:rPr lang="zh-CN" altLang="en-US"/>
              <a:t>，说话的意图事实上在于</a:t>
            </a:r>
            <a:r>
              <a:rPr lang="zh-CN" altLang="en-US" b="1">
                <a:solidFill>
                  <a:srgbClr val="0070C0"/>
                </a:solidFill>
              </a:rPr>
              <a:t>协调各方的动作</a:t>
            </a:r>
          </a:p>
          <a:p>
            <a:pPr lvl="2" eaLnBrk="1" hangingPunct="1"/>
            <a:r>
              <a:rPr lang="zh-CN" altLang="en-US"/>
              <a:t>例如：学生对老师说：“我们听不见”，希望老师大点声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/>
              <a:t>		 老师答曰：“我嗓子都快喊哑了”，希望学生安静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言语动作包括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句子内容</a:t>
            </a:r>
            <a:r>
              <a:rPr lang="zh-CN" altLang="en-US"/>
              <a:t>：通信的主题</a:t>
            </a:r>
          </a:p>
          <a:p>
            <a:pPr lvl="1" eaLnBrk="1" hangingPunct="1"/>
            <a:r>
              <a:rPr lang="zh-CN" altLang="en-US" b="1">
                <a:solidFill>
                  <a:srgbClr val="C00000"/>
                </a:solidFill>
              </a:rPr>
              <a:t>言语动作的类型</a:t>
            </a:r>
            <a:r>
              <a:rPr lang="zh-CN" altLang="en-US"/>
              <a:t>：可划分为以下</a:t>
            </a:r>
            <a:r>
              <a:rPr lang="en-US" altLang="zh-CN"/>
              <a:t>5</a:t>
            </a:r>
            <a:r>
              <a:rPr lang="zh-CN" altLang="en-US"/>
              <a:t>类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断言</a:t>
            </a:r>
            <a:r>
              <a:rPr lang="zh-CN" altLang="en-US"/>
              <a:t>：断定某事成立（如我认为他们是合法夫妻）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承诺</a:t>
            </a:r>
            <a:r>
              <a:rPr lang="zh-CN" altLang="en-US"/>
              <a:t>：答应做某事（如我去复印这个文档）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声明</a:t>
            </a:r>
            <a:r>
              <a:rPr lang="zh-CN" altLang="en-US"/>
              <a:t>：说明某事与事实相符（如我宣布你们为合法夫妻）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2BAB1-0CFE-F814-8560-6481697AC05F}"/>
                  </a:ext>
                </a:extLst>
              </p14:cNvPr>
              <p14:cNvContentPartPr/>
              <p14:nvPr/>
            </p14:nvContentPartPr>
            <p14:xfrm>
              <a:off x="450309" y="3580560"/>
              <a:ext cx="576720" cy="65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2BAB1-0CFE-F814-8560-6481697AC0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69" y="3571560"/>
                <a:ext cx="5943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BF0F1D-3102-073A-1C20-61C11FECC072}"/>
                  </a:ext>
                </a:extLst>
              </p14:cNvPr>
              <p14:cNvContentPartPr/>
              <p14:nvPr/>
            </p14:nvContentPartPr>
            <p14:xfrm>
              <a:off x="2781309" y="4533120"/>
              <a:ext cx="616320" cy="44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BF0F1D-3102-073A-1C20-61C11FECC0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2669" y="4524120"/>
                <a:ext cx="633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64F07A-32E1-2A2B-2855-C17FD8FED152}"/>
                  </a:ext>
                </a:extLst>
              </p14:cNvPr>
              <p14:cNvContentPartPr/>
              <p14:nvPr/>
            </p14:nvContentPartPr>
            <p14:xfrm>
              <a:off x="1432749" y="4973760"/>
              <a:ext cx="227520" cy="144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64F07A-32E1-2A2B-2855-C17FD8FED1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3749" y="4965120"/>
                <a:ext cx="245160" cy="145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灯片编号占位符 3">
            <a:extLst>
              <a:ext uri="{FF2B5EF4-FFF2-40B4-BE49-F238E27FC236}">
                <a16:creationId xmlns:a16="http://schemas.microsoft.com/office/drawing/2014/main" id="{C8C0CC6A-2051-F956-A824-88691CA6DB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F1CDC6A-03F1-41C9-8170-6F44149F6D99}" type="slidenum">
              <a:rPr lang="en-US" altLang="zh-CN" sz="1800"/>
              <a:pPr/>
              <a:t>4</a:t>
            </a:fld>
            <a:endParaRPr lang="en-US" altLang="zh-CN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34E8E08C-C110-0EC4-C93B-184A62C03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4.1 </a:t>
            </a:r>
            <a:r>
              <a:rPr lang="zh-CN" altLang="en-US"/>
              <a:t>引言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FFE4EE4-A1ED-BC57-AF09-19EA830750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本章的主要内容包括</a:t>
            </a:r>
          </a:p>
          <a:p>
            <a:pPr lvl="1" eaLnBrk="1" hangingPunct="1"/>
            <a:r>
              <a:rPr lang="zh-CN" altLang="en-US" dirty="0"/>
              <a:t>解释协作与通信的含义</a:t>
            </a:r>
          </a:p>
          <a:p>
            <a:pPr lvl="1" eaLnBrk="1" hangingPunct="1"/>
            <a:r>
              <a:rPr lang="zh-CN" altLang="en-US" dirty="0"/>
              <a:t>描述人们在协作与通信中使用的社会机制的主要类型</a:t>
            </a:r>
          </a:p>
          <a:p>
            <a:pPr lvl="1" eaLnBrk="1" hangingPunct="1"/>
            <a:r>
              <a:rPr lang="zh-CN" altLang="en-US" dirty="0"/>
              <a:t>概述存在的各种群件系统</a:t>
            </a:r>
          </a:p>
          <a:p>
            <a:pPr lvl="1" eaLnBrk="1" hangingPunct="1"/>
            <a:r>
              <a:rPr lang="zh-CN" altLang="en-US" dirty="0"/>
              <a:t>讨论学科研究和与社交相关的理论，对设计的启示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灯片编号占位符 3">
            <a:extLst>
              <a:ext uri="{FF2B5EF4-FFF2-40B4-BE49-F238E27FC236}">
                <a16:creationId xmlns:a16="http://schemas.microsoft.com/office/drawing/2014/main" id="{8FE890C2-F6E4-5EA8-D7F4-460A4E160D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A7F30AB-4A9A-4569-B841-1354E013C925}" type="slidenum">
              <a:rPr lang="en-US" altLang="zh-CN" sz="1800"/>
              <a:pPr/>
              <a:t>40</a:t>
            </a:fld>
            <a:endParaRPr lang="en-US" altLang="zh-CN" sz="18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93E065DB-B000-702B-B809-414B2BC1A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A9DA7FC-546F-6FBE-0EB7-A2847916BC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指示</a:t>
            </a:r>
            <a:r>
              <a:rPr lang="zh-CN" altLang="en-US"/>
              <a:t>：祈使对方做某事（如您能复印这个文档吗？）</a:t>
            </a:r>
          </a:p>
          <a:p>
            <a:pPr lvl="2" eaLnBrk="1" hangingPunct="1"/>
            <a:r>
              <a:rPr lang="zh-CN" altLang="en-US" b="1">
                <a:solidFill>
                  <a:srgbClr val="0070C0"/>
                </a:solidFill>
              </a:rPr>
              <a:t>表达</a:t>
            </a:r>
            <a:r>
              <a:rPr lang="zh-CN" altLang="en-US"/>
              <a:t>：描述当前的心理状态（如这事做得不错）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研究者对经常出现在</a:t>
            </a:r>
            <a:r>
              <a:rPr lang="zh-CN" altLang="en-US" b="1">
                <a:solidFill>
                  <a:srgbClr val="0070C0"/>
                </a:solidFill>
              </a:rPr>
              <a:t>团队协作中的短会话</a:t>
            </a:r>
            <a:r>
              <a:rPr lang="zh-CN" altLang="en-US"/>
              <a:t>进行了调查</a:t>
            </a:r>
          </a:p>
          <a:p>
            <a:pPr lvl="1" eaLnBrk="1" hangingPunct="1"/>
            <a:r>
              <a:rPr lang="zh-CN" altLang="en-US"/>
              <a:t>机构中业务流程通常是由</a:t>
            </a:r>
            <a:r>
              <a:rPr lang="zh-CN" altLang="en-US" b="1">
                <a:solidFill>
                  <a:srgbClr val="0070C0"/>
                </a:solidFill>
              </a:rPr>
              <a:t>说话方请求</a:t>
            </a:r>
            <a:r>
              <a:rPr lang="zh-CN" altLang="en-US"/>
              <a:t>引发的一系列动作</a:t>
            </a:r>
          </a:p>
          <a:p>
            <a:pPr lvl="2" eaLnBrk="1" hangingPunct="1"/>
            <a:r>
              <a:rPr lang="zh-CN" altLang="en-US"/>
              <a:t>例如：报表审批、项目管理、供销业务、财务等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说话方和听话方之间的</a:t>
            </a:r>
            <a:r>
              <a:rPr lang="zh-CN" altLang="en-US" b="1">
                <a:solidFill>
                  <a:srgbClr val="C00000"/>
                </a:solidFill>
              </a:rPr>
              <a:t>会话</a:t>
            </a:r>
            <a:r>
              <a:rPr lang="zh-CN" altLang="en-US"/>
              <a:t>可抽象地使用一种特殊的</a:t>
            </a:r>
            <a:r>
              <a:rPr lang="zh-CN" altLang="en-US" b="1">
                <a:solidFill>
                  <a:srgbClr val="C00000"/>
                </a:solidFill>
              </a:rPr>
              <a:t>言语动作模型</a:t>
            </a:r>
            <a:r>
              <a:rPr lang="zh-CN" altLang="en-US"/>
              <a:t>来描述，即</a:t>
            </a:r>
            <a:r>
              <a:rPr lang="zh-CN" altLang="en-US" u="sng"/>
              <a:t>用于动作的会话</a:t>
            </a:r>
            <a:r>
              <a:rPr lang="zh-CN" altLang="en-US"/>
              <a:t>（</a:t>
            </a:r>
            <a:r>
              <a:rPr lang="en-US" altLang="zh-CN"/>
              <a:t>Conversation for a Action</a:t>
            </a:r>
            <a:r>
              <a:rPr lang="zh-CN" altLang="en-US"/>
              <a:t>，</a:t>
            </a:r>
            <a:r>
              <a:rPr lang="en-US" altLang="zh-CN"/>
              <a:t>CfA</a:t>
            </a:r>
            <a:r>
              <a:rPr lang="zh-CN" altLang="en-US"/>
              <a:t>）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lvl="1" eaLnBrk="1" hangingPunct="1"/>
            <a:r>
              <a:rPr lang="en-US" altLang="zh-CN"/>
              <a:t>CfA</a:t>
            </a:r>
            <a:r>
              <a:rPr lang="zh-CN" altLang="en-US"/>
              <a:t>可以用一个</a:t>
            </a:r>
            <a:r>
              <a:rPr lang="zh-CN" altLang="en-US" b="1">
                <a:solidFill>
                  <a:srgbClr val="0070C0"/>
                </a:solidFill>
              </a:rPr>
              <a:t>状态图</a:t>
            </a:r>
            <a:r>
              <a:rPr lang="zh-CN" altLang="en-US"/>
              <a:t>来表示，其中</a:t>
            </a:r>
            <a:r>
              <a:rPr lang="zh-CN" altLang="en-US" b="1">
                <a:solidFill>
                  <a:srgbClr val="0070C0"/>
                </a:solidFill>
              </a:rPr>
              <a:t>节点</a:t>
            </a:r>
            <a:r>
              <a:rPr lang="zh-CN" altLang="en-US"/>
              <a:t>表示</a:t>
            </a:r>
            <a:r>
              <a:rPr lang="zh-CN" altLang="en-US" b="1">
                <a:solidFill>
                  <a:srgbClr val="0070C0"/>
                </a:solidFill>
              </a:rPr>
              <a:t>会话状态</a:t>
            </a:r>
            <a:r>
              <a:rPr lang="zh-CN" altLang="en-US"/>
              <a:t>，而</a:t>
            </a:r>
            <a:r>
              <a:rPr lang="zh-CN" altLang="en-US" b="1">
                <a:solidFill>
                  <a:srgbClr val="0070C0"/>
                </a:solidFill>
              </a:rPr>
              <a:t>有向边</a:t>
            </a:r>
            <a:r>
              <a:rPr lang="zh-CN" altLang="en-US"/>
              <a:t>表示</a:t>
            </a:r>
            <a:r>
              <a:rPr lang="zh-CN" altLang="en-US" b="1">
                <a:solidFill>
                  <a:srgbClr val="0070C0"/>
                </a:solidFill>
              </a:rPr>
              <a:t>言语动作</a:t>
            </a:r>
          </a:p>
          <a:p>
            <a:pPr lvl="2" eaLnBrk="1" hangingPunct="1"/>
            <a:r>
              <a:rPr lang="zh-CN" altLang="en-US"/>
              <a:t>例如：下图表示了 </a:t>
            </a:r>
            <a:r>
              <a:rPr lang="en-US" altLang="zh-CN"/>
              <a:t>A </a:t>
            </a:r>
            <a:r>
              <a:rPr lang="zh-CN" altLang="en-US"/>
              <a:t>请求 </a:t>
            </a:r>
            <a:r>
              <a:rPr lang="en-US" altLang="zh-CN"/>
              <a:t>B </a:t>
            </a:r>
            <a:r>
              <a:rPr lang="zh-CN" altLang="en-US"/>
              <a:t>做某事的</a:t>
            </a:r>
            <a:r>
              <a:rPr lang="en-US" altLang="zh-CN"/>
              <a:t>CfA</a:t>
            </a:r>
            <a:r>
              <a:rPr lang="zh-CN" altLang="en-US"/>
              <a:t>状态图，其中</a:t>
            </a:r>
          </a:p>
          <a:p>
            <a:pPr lvl="3" eaLnBrk="1" hangingPunct="1"/>
            <a:r>
              <a:rPr lang="zh-CN" altLang="en-US"/>
              <a:t>状态</a:t>
            </a:r>
            <a:r>
              <a:rPr lang="en-US" altLang="zh-CN"/>
              <a:t>1</a:t>
            </a:r>
            <a:r>
              <a:rPr lang="zh-CN" altLang="en-US"/>
              <a:t>为开始节点，而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8</a:t>
            </a:r>
            <a:r>
              <a:rPr lang="zh-CN" altLang="en-US"/>
              <a:t>和</a:t>
            </a:r>
            <a:r>
              <a:rPr lang="en-US" altLang="zh-CN"/>
              <a:t>9</a:t>
            </a:r>
            <a:r>
              <a:rPr lang="zh-CN" altLang="en-US"/>
              <a:t>为可能的终止节点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7A9E90-9EB8-24C6-7E1C-F75A04316E9C}"/>
                  </a:ext>
                </a:extLst>
              </p14:cNvPr>
              <p14:cNvContentPartPr/>
              <p14:nvPr/>
            </p14:nvContentPartPr>
            <p14:xfrm>
              <a:off x="1430949" y="913680"/>
              <a:ext cx="221760" cy="115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7A9E90-9EB8-24C6-7E1C-F75A04316E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1949" y="905040"/>
                <a:ext cx="239400" cy="11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86A629-AA0C-94D0-A7CA-5F18776248FD}"/>
                  </a:ext>
                </a:extLst>
              </p14:cNvPr>
              <p14:cNvContentPartPr/>
              <p14:nvPr/>
            </p14:nvContentPartPr>
            <p14:xfrm>
              <a:off x="1943949" y="4298040"/>
              <a:ext cx="1293840" cy="89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86A629-AA0C-94D0-A7CA-5F18776248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4949" y="4289040"/>
                <a:ext cx="131148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92515-376D-3689-222D-42F733CA7C2F}"/>
                  </a:ext>
                </a:extLst>
              </p14:cNvPr>
              <p14:cNvContentPartPr/>
              <p14:nvPr/>
            </p14:nvContentPartPr>
            <p14:xfrm>
              <a:off x="2954109" y="5357880"/>
              <a:ext cx="4779360" cy="30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92515-376D-3689-222D-42F733CA7C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5109" y="5349240"/>
                <a:ext cx="4797000" cy="32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3">
            <a:extLst>
              <a:ext uri="{FF2B5EF4-FFF2-40B4-BE49-F238E27FC236}">
                <a16:creationId xmlns:a16="http://schemas.microsoft.com/office/drawing/2014/main" id="{A3A62EA0-5728-C067-25D7-8AFD7E922E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30815C51-90AA-4823-88DB-FB83A631C942}" type="slidenum">
              <a:rPr lang="en-US" altLang="zh-CN" sz="1800"/>
              <a:pPr/>
              <a:t>41</a:t>
            </a:fld>
            <a:endParaRPr lang="en-US" altLang="zh-CN" sz="18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604C362-3429-ACBC-36A7-3CD7FCAE9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EB0E959-B8A2-33BD-343D-0F82C0D591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/>
            <a:endParaRPr lang="zh-CN" altLang="zh-CN"/>
          </a:p>
        </p:txBody>
      </p:sp>
      <p:pic>
        <p:nvPicPr>
          <p:cNvPr id="46084" name="Picture 6">
            <a:extLst>
              <a:ext uri="{FF2B5EF4-FFF2-40B4-BE49-F238E27FC236}">
                <a16:creationId xmlns:a16="http://schemas.microsoft.com/office/drawing/2014/main" id="{4B46BCC8-C835-5864-4279-C27F2D66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001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灯片编号占位符 3">
            <a:extLst>
              <a:ext uri="{FF2B5EF4-FFF2-40B4-BE49-F238E27FC236}">
                <a16:creationId xmlns:a16="http://schemas.microsoft.com/office/drawing/2014/main" id="{F152A6D2-016E-9B04-1E6E-5119DE181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158587F-AF26-45B2-AEF1-943F5D8FDAA2}" type="slidenum">
              <a:rPr lang="en-US" altLang="zh-CN" sz="1800"/>
              <a:pPr/>
              <a:t>42</a:t>
            </a:fld>
            <a:endParaRPr lang="en-US" altLang="zh-CN" sz="180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F7D4F0FA-4F8B-9B98-0051-15942B780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CFDF4C2-EF41-565B-0B6E-73613CDED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采用</a:t>
            </a:r>
            <a:r>
              <a:rPr lang="en-US" altLang="zh-CN" dirty="0" err="1"/>
              <a:t>CfA</a:t>
            </a:r>
            <a:r>
              <a:rPr lang="zh-CN" altLang="en-US" dirty="0"/>
              <a:t>形式化人们会话的目的是</a:t>
            </a:r>
            <a:r>
              <a:rPr lang="zh-CN" altLang="en-US" b="1" dirty="0">
                <a:solidFill>
                  <a:srgbClr val="0070C0"/>
                </a:solidFill>
              </a:rPr>
              <a:t>提供计算机支持</a:t>
            </a:r>
          </a:p>
          <a:p>
            <a:pPr lvl="1" eaLnBrk="1" hangingPunct="1"/>
            <a:r>
              <a:rPr lang="zh-CN" altLang="en-US" dirty="0"/>
              <a:t>可以建立一个</a:t>
            </a:r>
            <a:r>
              <a:rPr lang="zh-CN" altLang="en-US" b="1" dirty="0">
                <a:solidFill>
                  <a:srgbClr val="0070C0"/>
                </a:solidFill>
              </a:rPr>
              <a:t>软件代理自动处理会话</a:t>
            </a:r>
            <a:r>
              <a:rPr lang="zh-CN" altLang="en-US" dirty="0"/>
              <a:t>而无需自然语言理解</a:t>
            </a:r>
          </a:p>
          <a:p>
            <a:pPr lvl="2" eaLnBrk="1" hangingPunct="1"/>
            <a:r>
              <a:rPr lang="zh-CN" altLang="en-US" dirty="0"/>
              <a:t>根据说话方消息的类别代理知道如何传达消息</a:t>
            </a:r>
          </a:p>
          <a:p>
            <a:pPr lvl="2" eaLnBrk="1" hangingPunct="1"/>
            <a:r>
              <a:rPr lang="zh-CN" altLang="en-US" dirty="0"/>
              <a:t>根据状态图代理知道如何改变状态并对会话进行监控</a:t>
            </a:r>
          </a:p>
          <a:p>
            <a:pPr lvl="1" eaLnBrk="1" hangingPunct="1"/>
            <a:r>
              <a:rPr lang="zh-CN" altLang="en-US" dirty="0"/>
              <a:t>本质上，这样的代理实现一个简单的</a:t>
            </a:r>
            <a:r>
              <a:rPr lang="zh-CN" altLang="en-US" u="sng" dirty="0"/>
              <a:t>状态自动机</a:t>
            </a:r>
          </a:p>
          <a:p>
            <a:pPr lvl="1" eaLnBrk="1" hangingPunct="1"/>
            <a:r>
              <a:rPr lang="zh-CN" altLang="en-US" dirty="0"/>
              <a:t>代理</a:t>
            </a:r>
            <a:r>
              <a:rPr lang="zh-CN" altLang="en-US" b="1" dirty="0">
                <a:solidFill>
                  <a:srgbClr val="0070C0"/>
                </a:solidFill>
              </a:rPr>
              <a:t>并不理解消息的内容</a:t>
            </a:r>
            <a:r>
              <a:rPr lang="zh-CN" altLang="en-US" dirty="0"/>
              <a:t>，只是</a:t>
            </a:r>
            <a:r>
              <a:rPr lang="zh-CN" altLang="en-US" b="1" dirty="0">
                <a:solidFill>
                  <a:srgbClr val="0070C0"/>
                </a:solidFill>
              </a:rPr>
              <a:t>管理、监控工作流程</a:t>
            </a:r>
          </a:p>
          <a:p>
            <a:pPr lvl="2" eaLnBrk="1" hangingPunct="1"/>
            <a:r>
              <a:rPr lang="zh-CN" altLang="en-US" dirty="0"/>
              <a:t>基于这样代理的系统称为</a:t>
            </a:r>
            <a:r>
              <a:rPr lang="zh-CN" altLang="en-US" u="sng" dirty="0"/>
              <a:t>工作流管理系统</a:t>
            </a:r>
            <a:endParaRPr lang="en-US" altLang="zh-CN" u="sng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u="sng" dirty="0"/>
          </a:p>
          <a:p>
            <a:pPr eaLnBrk="1" hangingPunct="1"/>
            <a:r>
              <a:rPr lang="zh-CN" altLang="en-US" dirty="0"/>
              <a:t>早期的</a:t>
            </a:r>
            <a:r>
              <a:rPr lang="en-US" altLang="zh-CN" dirty="0"/>
              <a:t>Coordinator</a:t>
            </a:r>
            <a:r>
              <a:rPr lang="zh-CN" altLang="en-US" dirty="0"/>
              <a:t>是一个基于</a:t>
            </a:r>
            <a:r>
              <a:rPr lang="en-US" altLang="zh-CN" dirty="0" err="1"/>
              <a:t>CfA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0070C0"/>
                </a:solidFill>
              </a:rPr>
              <a:t>工作流管理系统</a:t>
            </a:r>
          </a:p>
          <a:p>
            <a:pPr lvl="1" eaLnBrk="1" hangingPunct="1"/>
            <a:r>
              <a:rPr lang="zh-CN" altLang="en-US" dirty="0"/>
              <a:t>试图成为一个通用的通信和管理系统</a:t>
            </a:r>
          </a:p>
          <a:p>
            <a:pPr lvl="1" eaLnBrk="1" hangingPunct="1"/>
            <a:r>
              <a:rPr lang="zh-CN" altLang="en-US" dirty="0"/>
              <a:t>支持用户使用显式的会话类型进行双向通信</a:t>
            </a:r>
          </a:p>
          <a:p>
            <a:pPr lvl="2" eaLnBrk="1" hangingPunct="1"/>
            <a:r>
              <a:rPr lang="zh-CN" altLang="en-US" dirty="0"/>
              <a:t>例如：请求</a:t>
            </a:r>
            <a:r>
              <a:rPr lang="en-US" altLang="zh-CN" dirty="0"/>
              <a:t>/</a:t>
            </a:r>
            <a:r>
              <a:rPr lang="zh-CN" altLang="en-US" dirty="0"/>
              <a:t>承诺、提供</a:t>
            </a:r>
            <a:r>
              <a:rPr lang="en-US" altLang="zh-CN" dirty="0"/>
              <a:t>/</a:t>
            </a:r>
            <a:r>
              <a:rPr lang="zh-CN" altLang="en-US" dirty="0"/>
              <a:t>接受、通知</a:t>
            </a:r>
            <a:r>
              <a:rPr lang="en-US" altLang="zh-CN" dirty="0"/>
              <a:t>/</a:t>
            </a:r>
            <a:r>
              <a:rPr lang="zh-CN" altLang="en-US" dirty="0"/>
              <a:t>确认等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灯片编号占位符 3">
            <a:extLst>
              <a:ext uri="{FF2B5EF4-FFF2-40B4-BE49-F238E27FC236}">
                <a16:creationId xmlns:a16="http://schemas.microsoft.com/office/drawing/2014/main" id="{EF7B3DEE-8ED6-8F75-4A41-3B40CB233F9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33696A4A-FAD2-47FB-92B1-CBDAD163538E}" type="slidenum">
              <a:rPr lang="en-US" altLang="zh-CN" sz="1800"/>
              <a:pPr/>
              <a:t>43</a:t>
            </a:fld>
            <a:endParaRPr lang="en-US" altLang="zh-CN" sz="18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D0CDCB3D-99C8-A5A1-CBD8-3C507B509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BA52A4B-1CD0-CBCF-90BA-1E47596F8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Coordinator</a:t>
            </a:r>
            <a:r>
              <a:rPr lang="zh-CN" altLang="en-US"/>
              <a:t>有以下一些作用</a:t>
            </a:r>
          </a:p>
          <a:p>
            <a:pPr lvl="1" eaLnBrk="1" hangingPunct="1"/>
            <a:r>
              <a:rPr lang="zh-CN" altLang="en-US"/>
              <a:t>允许用户通过系统菜单显式指定消息的类别、时限等</a:t>
            </a:r>
          </a:p>
          <a:p>
            <a:pPr lvl="1" eaLnBrk="1" hangingPunct="1"/>
            <a:r>
              <a:rPr lang="zh-CN" altLang="en-US"/>
              <a:t>允许用户申明自己的工作状态</a:t>
            </a:r>
          </a:p>
          <a:p>
            <a:pPr lvl="1" eaLnBrk="1" hangingPunct="1"/>
            <a:r>
              <a:rPr lang="zh-CN" altLang="en-US"/>
              <a:t>辅助用户感知并监控整个工作流程</a:t>
            </a:r>
          </a:p>
          <a:p>
            <a:pPr lvl="1" eaLnBrk="1" hangingPunct="1"/>
            <a:r>
              <a:rPr lang="zh-CN" altLang="en-US"/>
              <a:t>监控会话各方的时序依赖，因为时序对动作协调是关键</a:t>
            </a:r>
          </a:p>
          <a:p>
            <a:pPr lvl="1" eaLnBrk="1" hangingPunct="1"/>
            <a:r>
              <a:rPr lang="zh-CN" altLang="en-US"/>
              <a:t>可视化整个工作流程，允许用户感知工作流处理的状态</a:t>
            </a:r>
          </a:p>
          <a:p>
            <a:pPr eaLnBrk="1" hangingPunct="1"/>
            <a:r>
              <a:rPr lang="zh-CN" altLang="en-US"/>
              <a:t>现在出现了大量</a:t>
            </a:r>
            <a:r>
              <a:rPr lang="zh-CN" altLang="en-US" b="1">
                <a:solidFill>
                  <a:srgbClr val="0070C0"/>
                </a:solidFill>
              </a:rPr>
              <a:t>基于</a:t>
            </a:r>
            <a:r>
              <a:rPr lang="en-US" altLang="zh-CN" b="1">
                <a:solidFill>
                  <a:srgbClr val="0070C0"/>
                </a:solidFill>
              </a:rPr>
              <a:t>Web</a:t>
            </a:r>
            <a:r>
              <a:rPr lang="zh-CN" altLang="en-US"/>
              <a:t>或</a:t>
            </a:r>
            <a:r>
              <a:rPr lang="en-US" altLang="zh-CN"/>
              <a:t>Email</a:t>
            </a:r>
            <a:r>
              <a:rPr lang="zh-CN" altLang="en-US"/>
              <a:t>的</a:t>
            </a:r>
            <a:r>
              <a:rPr lang="zh-CN" altLang="en-US" b="1">
                <a:solidFill>
                  <a:srgbClr val="0070C0"/>
                </a:solidFill>
              </a:rPr>
              <a:t>类似系统</a:t>
            </a:r>
          </a:p>
          <a:p>
            <a:pPr lvl="1" eaLnBrk="1" hangingPunct="1"/>
            <a:r>
              <a:rPr lang="zh-CN" altLang="en-US"/>
              <a:t>例如：科研项目申报</a:t>
            </a:r>
            <a:r>
              <a:rPr lang="en-US" altLang="zh-CN"/>
              <a:t>/</a:t>
            </a:r>
            <a:r>
              <a:rPr lang="zh-CN" altLang="en-US"/>
              <a:t>审批</a:t>
            </a:r>
            <a:r>
              <a:rPr lang="en-US" altLang="zh-CN"/>
              <a:t>/</a:t>
            </a:r>
            <a:r>
              <a:rPr lang="zh-CN" altLang="en-US"/>
              <a:t>进展</a:t>
            </a:r>
            <a:r>
              <a:rPr lang="en-US" altLang="zh-CN"/>
              <a:t>/</a:t>
            </a:r>
            <a:r>
              <a:rPr lang="zh-CN" altLang="en-US"/>
              <a:t>结题</a:t>
            </a:r>
          </a:p>
          <a:p>
            <a:pPr lvl="1" eaLnBrk="1" hangingPunct="1">
              <a:buFontTx/>
              <a:buNone/>
            </a:pPr>
            <a:r>
              <a:rPr lang="zh-CN" altLang="en-US"/>
              <a:t>		          论文投稿</a:t>
            </a:r>
            <a:r>
              <a:rPr lang="en-US" altLang="zh-CN"/>
              <a:t>/</a:t>
            </a:r>
            <a:r>
              <a:rPr lang="zh-CN" altLang="en-US"/>
              <a:t>审稿</a:t>
            </a:r>
            <a:r>
              <a:rPr lang="en-US" altLang="zh-CN"/>
              <a:t>/</a:t>
            </a:r>
            <a:r>
              <a:rPr lang="zh-CN" altLang="en-US"/>
              <a:t>批复</a:t>
            </a:r>
            <a:r>
              <a:rPr lang="en-US" altLang="zh-CN"/>
              <a:t>/</a:t>
            </a:r>
            <a:r>
              <a:rPr lang="zh-CN" altLang="en-US"/>
              <a:t>修订</a:t>
            </a:r>
            <a:r>
              <a:rPr lang="en-US" altLang="zh-CN"/>
              <a:t>/</a:t>
            </a:r>
            <a:r>
              <a:rPr lang="zh-CN" altLang="en-US"/>
              <a:t>出版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en-US" altLang="zh-CN"/>
              <a:t>CfA</a:t>
            </a:r>
            <a:r>
              <a:rPr lang="zh-CN" altLang="en-US"/>
              <a:t>和</a:t>
            </a:r>
            <a:r>
              <a:rPr lang="en-US" altLang="zh-CN"/>
              <a:t>Coordinator</a:t>
            </a:r>
            <a:r>
              <a:rPr lang="zh-CN" altLang="en-US"/>
              <a:t>代表了一种从底向上的研究和开发方法</a:t>
            </a:r>
          </a:p>
          <a:p>
            <a:pPr lvl="1" eaLnBrk="1" hangingPunct="1"/>
            <a:r>
              <a:rPr lang="zh-CN" altLang="en-US"/>
              <a:t>经验研究为前提，对各种实际情况进行分析和归纳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灯片编号占位符 3">
            <a:extLst>
              <a:ext uri="{FF2B5EF4-FFF2-40B4-BE49-F238E27FC236}">
                <a16:creationId xmlns:a16="http://schemas.microsoft.com/office/drawing/2014/main" id="{97DD5035-B4AD-2A6B-A27D-731255123F0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AAF7FA7E-D6B9-41FE-BBA4-355AF6007740}" type="slidenum">
              <a:rPr lang="en-US" altLang="zh-CN" sz="1800"/>
              <a:pPr/>
              <a:t>44</a:t>
            </a:fld>
            <a:endParaRPr lang="en-US" altLang="zh-CN" sz="18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F7E336F1-3CD6-DEE9-E930-6F979034B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4.4.1 </a:t>
            </a:r>
            <a:r>
              <a:rPr lang="zh-CN" altLang="en-US"/>
              <a:t>语言</a:t>
            </a:r>
            <a:r>
              <a:rPr lang="en-US" altLang="zh-CN"/>
              <a:t>/</a:t>
            </a:r>
            <a:r>
              <a:rPr lang="zh-CN" altLang="en-US"/>
              <a:t>动作框架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E72C0C0-BF6F-8FC8-F71C-118EB0545D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采用抽象方法，对特殊情况中存在的主要性质进行一般化</a:t>
            </a:r>
          </a:p>
          <a:p>
            <a:pPr lvl="1" eaLnBrk="1" hangingPunct="1"/>
            <a:r>
              <a:rPr lang="zh-CN" altLang="en-US"/>
              <a:t>为了计算支持，一般化的理论或模型需满足</a:t>
            </a:r>
            <a:r>
              <a:rPr lang="zh-CN" altLang="en-US" u="sng"/>
              <a:t>可计算</a:t>
            </a:r>
            <a:r>
              <a:rPr lang="zh-CN" altLang="en-US"/>
              <a:t>的性质</a:t>
            </a:r>
          </a:p>
          <a:p>
            <a:pPr lvl="1" eaLnBrk="1" hangingPunct="1"/>
            <a:r>
              <a:rPr lang="zh-CN" altLang="en-US"/>
              <a:t>抽象理论用来解释各种特殊情况，并指导应用开发</a:t>
            </a:r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问题</a:t>
            </a:r>
            <a:r>
              <a:rPr lang="zh-CN" altLang="en-US"/>
              <a:t>是开发过程中，设计者为满足一般化的理论而忽略了许多用户和任务的特征，如</a:t>
            </a:r>
          </a:p>
          <a:p>
            <a:pPr lvl="1" eaLnBrk="1" hangingPunct="1"/>
            <a:r>
              <a:rPr lang="zh-CN" altLang="en-US"/>
              <a:t>在理论上，</a:t>
            </a:r>
            <a:r>
              <a:rPr lang="zh-CN" altLang="en-US" b="1">
                <a:solidFill>
                  <a:srgbClr val="0070C0"/>
                </a:solidFill>
              </a:rPr>
              <a:t>划分消息的类别</a:t>
            </a:r>
            <a:r>
              <a:rPr lang="zh-CN" altLang="en-US"/>
              <a:t>是为了研究会话的性质</a:t>
            </a:r>
          </a:p>
          <a:p>
            <a:pPr lvl="1" eaLnBrk="1" hangingPunct="1"/>
            <a:r>
              <a:rPr lang="zh-CN" altLang="en-US"/>
              <a:t>在实践上，</a:t>
            </a:r>
            <a:r>
              <a:rPr lang="zh-CN" altLang="en-US" b="1">
                <a:solidFill>
                  <a:srgbClr val="0070C0"/>
                </a:solidFill>
              </a:rPr>
              <a:t>强制用户显式定义消息类别</a:t>
            </a:r>
            <a:r>
              <a:rPr lang="zh-CN" altLang="en-US"/>
              <a:t>就有些强人所难了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理论和技术的限制使其不一定是放之四海而皆准的真理</a:t>
            </a:r>
          </a:p>
          <a:p>
            <a:pPr lvl="1" eaLnBrk="1" hangingPunct="1"/>
            <a:r>
              <a:rPr lang="en-US" altLang="zh-CN"/>
              <a:t>Coordinator</a:t>
            </a:r>
            <a:r>
              <a:rPr lang="zh-CN" altLang="en-US"/>
              <a:t>仅适合高度结构化大型机构的正式活动</a:t>
            </a:r>
          </a:p>
          <a:p>
            <a:pPr lvl="2" eaLnBrk="1" hangingPunct="1"/>
            <a:r>
              <a:rPr lang="zh-CN" altLang="en-US"/>
              <a:t>所有的组织结构和活动均有严格的规则和限制</a:t>
            </a:r>
          </a:p>
          <a:p>
            <a:pPr lvl="1" eaLnBrk="1" hangingPunct="1"/>
            <a:r>
              <a:rPr lang="zh-CN" altLang="en-US"/>
              <a:t>并不适应于中小企业、社会团体中无或半结构化的活动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灯片编号占位符 3">
            <a:extLst>
              <a:ext uri="{FF2B5EF4-FFF2-40B4-BE49-F238E27FC236}">
                <a16:creationId xmlns:a16="http://schemas.microsoft.com/office/drawing/2014/main" id="{FDF095C0-BFC2-6D92-9107-9386CB99BD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F01AC8B8-DE22-4EE4-AD93-FDB8AF763630}" type="slidenum">
              <a:rPr lang="en-US" altLang="zh-CN" sz="1800"/>
              <a:pPr/>
              <a:t>45</a:t>
            </a:fld>
            <a:endParaRPr lang="en-US" altLang="zh-CN" sz="1800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8F09558-DA1F-E325-75F0-7B45B4AF5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B959075-60C4-891D-3078-9C12035A83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1143000"/>
            <a:ext cx="7772400" cy="4419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三个臭皮匠是否顶一个诸葛亮</a:t>
            </a:r>
            <a:r>
              <a:rPr lang="zh-CN" altLang="en-US"/>
              <a:t>？</a:t>
            </a:r>
          </a:p>
          <a:p>
            <a:pPr lvl="1" eaLnBrk="1" hangingPunct="1"/>
            <a:r>
              <a:rPr lang="zh-CN" altLang="en-US"/>
              <a:t>按照传统的认知学理论和概念框架（如人类信息处理）</a:t>
            </a:r>
          </a:p>
          <a:p>
            <a:pPr lvl="2" eaLnBrk="1" hangingPunct="1"/>
            <a:r>
              <a:rPr lang="zh-CN" altLang="en-US"/>
              <a:t>知识（三个臭皮匠）</a:t>
            </a:r>
            <a:r>
              <a:rPr lang="en-US" altLang="zh-CN"/>
              <a:t>&lt;&lt;&lt; </a:t>
            </a:r>
            <a:r>
              <a:rPr lang="zh-CN" altLang="en-US"/>
              <a:t>知识（一个诸葛亮）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因为传统的观点认为</a:t>
            </a:r>
          </a:p>
          <a:p>
            <a:pPr lvl="2" eaLnBrk="1" hangingPunct="1"/>
            <a:r>
              <a:rPr lang="zh-CN" altLang="en-US"/>
              <a:t>外部表示只是输入，人们必须建立一个问题的内部表示</a:t>
            </a:r>
          </a:p>
          <a:p>
            <a:pPr lvl="2" eaLnBrk="1" hangingPunct="1"/>
            <a:r>
              <a:rPr lang="zh-CN" altLang="en-US"/>
              <a:t>问题求解是对内部表示的认知处理过程</a:t>
            </a:r>
          </a:p>
          <a:p>
            <a:pPr lvl="2" eaLnBrk="1" hangingPunct="1"/>
            <a:r>
              <a:rPr lang="zh-CN" altLang="en-US"/>
              <a:t>输出是对外部环境的操作</a:t>
            </a:r>
          </a:p>
          <a:p>
            <a:pPr lvl="2" eaLnBrk="1" hangingPunct="1"/>
            <a:r>
              <a:rPr lang="zh-CN" altLang="en-US"/>
              <a:t>说明解决新问题所需的新知识只能产生于大脑之中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三个臭皮匠协作无法求解诸葛亮的问题</a:t>
            </a:r>
          </a:p>
          <a:p>
            <a:pPr lvl="2" eaLnBrk="1" hangingPunct="1"/>
            <a:r>
              <a:rPr lang="zh-CN" altLang="en-US"/>
              <a:t>因为他们不具有他的知识和能力</a:t>
            </a:r>
          </a:p>
        </p:txBody>
      </p:sp>
      <p:pic>
        <p:nvPicPr>
          <p:cNvPr id="50180" name="Picture 6">
            <a:extLst>
              <a:ext uri="{FF2B5EF4-FFF2-40B4-BE49-F238E27FC236}">
                <a16:creationId xmlns:a16="http://schemas.microsoft.com/office/drawing/2014/main" id="{0BA967DD-CC25-D86F-9F00-24908D78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500563"/>
            <a:ext cx="29321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灯片编号占位符 3">
            <a:extLst>
              <a:ext uri="{FF2B5EF4-FFF2-40B4-BE49-F238E27FC236}">
                <a16:creationId xmlns:a16="http://schemas.microsoft.com/office/drawing/2014/main" id="{EDB46D64-2161-38DD-D2E1-9BE265A926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C5E985D-7BA7-49CC-A35D-4C555A15285D}" type="slidenum">
              <a:rPr lang="en-US" altLang="zh-CN" sz="1800"/>
              <a:pPr/>
              <a:t>46</a:t>
            </a:fld>
            <a:endParaRPr lang="en-US" altLang="zh-CN" sz="18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BFF2301-2C5B-63F5-3284-6F04104D5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E642C6F-5DCF-0AFA-1C40-A2E73463F4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918450" cy="4419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00000"/>
                </a:solidFill>
              </a:rPr>
              <a:t>分布式认知</a:t>
            </a:r>
            <a:r>
              <a:rPr lang="zh-CN" altLang="en-US"/>
              <a:t>认为认知可以通过感知机制和</a:t>
            </a:r>
            <a:r>
              <a:rPr lang="zh-CN" altLang="en-US" b="1">
                <a:solidFill>
                  <a:srgbClr val="0070C0"/>
                </a:solidFill>
              </a:rPr>
              <a:t>外部表示具体化</a:t>
            </a:r>
          </a:p>
          <a:p>
            <a:pPr lvl="1" eaLnBrk="1" hangingPunct="1"/>
            <a:r>
              <a:rPr lang="zh-CN" altLang="en-US"/>
              <a:t>外部表示是对内部表示的延伸或扩充</a:t>
            </a:r>
          </a:p>
          <a:p>
            <a:pPr lvl="2" eaLnBrk="1" hangingPunct="1"/>
            <a:r>
              <a:rPr lang="zh-CN" altLang="en-US"/>
              <a:t>问题的抽象内部表示可以转变为具体的外部表示</a:t>
            </a:r>
          </a:p>
          <a:p>
            <a:pPr lvl="2" eaLnBrk="1" hangingPunct="1"/>
            <a:r>
              <a:rPr lang="zh-CN" altLang="en-US"/>
              <a:t>认知过程可以转变为对外部表示的操作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通过外部表示进行的通信本身是认知过程的一部分</a:t>
            </a:r>
          </a:p>
          <a:p>
            <a:pPr lvl="2" eaLnBrk="1" hangingPunct="1"/>
            <a:r>
              <a:rPr lang="zh-CN" altLang="en-US"/>
              <a:t>通信可以创建新知识</a:t>
            </a:r>
          </a:p>
          <a:p>
            <a:pPr lvl="2" eaLnBrk="1" hangingPunct="1"/>
            <a:r>
              <a:rPr lang="zh-CN" altLang="en-US"/>
              <a:t>例如：讨论时黑板上的绘画表示了新的群体知识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1" eaLnBrk="1" hangingPunct="1"/>
            <a:r>
              <a:rPr lang="zh-CN" altLang="en-US"/>
              <a:t>认知过程可以在群体成员之间分布</a:t>
            </a:r>
          </a:p>
          <a:p>
            <a:pPr lvl="2" eaLnBrk="1" hangingPunct="1"/>
            <a:r>
              <a:rPr lang="zh-CN" altLang="en-US"/>
              <a:t>问题的表示和求解可以分布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知识（三个臭皮匠）</a:t>
            </a:r>
            <a:r>
              <a:rPr lang="en-US" altLang="zh-CN" b="1">
                <a:solidFill>
                  <a:srgbClr val="0070C0"/>
                </a:solidFill>
              </a:rPr>
              <a:t>&gt;&gt;&gt; </a:t>
            </a:r>
          </a:p>
          <a:p>
            <a:pPr lvl="1" eaLnBrk="1" hangingPunct="1">
              <a:buFontTx/>
              <a:buNone/>
            </a:pPr>
            <a:r>
              <a:rPr lang="en-US" altLang="zh-CN" b="1">
                <a:solidFill>
                  <a:srgbClr val="0070C0"/>
                </a:solidFill>
              </a:rPr>
              <a:t>			</a:t>
            </a:r>
            <a:r>
              <a:rPr lang="zh-CN" altLang="en-US" b="1">
                <a:solidFill>
                  <a:srgbClr val="0070C0"/>
                </a:solidFill>
              </a:rPr>
              <a:t>知识（一个诸葛亮）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EDDA8830-2594-3427-0C23-A74D49A1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4143375"/>
            <a:ext cx="2870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2F9CDA-E821-2C8C-FE22-CB3A36F24421}"/>
                  </a:ext>
                </a:extLst>
              </p14:cNvPr>
              <p14:cNvContentPartPr/>
              <p14:nvPr/>
            </p14:nvContentPartPr>
            <p14:xfrm>
              <a:off x="567309" y="829080"/>
              <a:ext cx="593280" cy="61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2F9CDA-E821-2C8C-FE22-CB3A36F24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669" y="820080"/>
                <a:ext cx="61092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F0498-0D2D-D844-3DBC-6F0CB2F12248}"/>
                  </a:ext>
                </a:extLst>
              </p14:cNvPr>
              <p14:cNvContentPartPr/>
              <p14:nvPr/>
            </p14:nvContentPartPr>
            <p14:xfrm>
              <a:off x="4756629" y="1427760"/>
              <a:ext cx="2596320" cy="14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F0498-0D2D-D844-3DBC-6F0CB2F12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7989" y="1418760"/>
                <a:ext cx="2613960" cy="15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>
            <a:extLst>
              <a:ext uri="{FF2B5EF4-FFF2-40B4-BE49-F238E27FC236}">
                <a16:creationId xmlns:a16="http://schemas.microsoft.com/office/drawing/2014/main" id="{BF13C54B-7977-A76C-0D5E-1C8021108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0D1074E1-437B-42B9-FD70-8A9B1CF2E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23963"/>
            <a:ext cx="7772400" cy="4419600"/>
          </a:xfrm>
        </p:spPr>
        <p:txBody>
          <a:bodyPr/>
          <a:lstStyle/>
          <a:p>
            <a:r>
              <a:rPr lang="zh-CN" altLang="zh-CN"/>
              <a:t>认知过程不仅依赖于</a:t>
            </a:r>
            <a:r>
              <a:rPr lang="zh-CN" altLang="zh-CN" b="1">
                <a:solidFill>
                  <a:srgbClr val="0070C0"/>
                </a:solidFill>
              </a:rPr>
              <a:t>认知主体</a:t>
            </a:r>
            <a:r>
              <a:rPr lang="zh-CN" altLang="zh-CN"/>
              <a:t>，还涉及其他</a:t>
            </a:r>
            <a:r>
              <a:rPr lang="zh-CN" altLang="zh-CN" b="1">
                <a:solidFill>
                  <a:srgbClr val="0070C0"/>
                </a:solidFill>
              </a:rPr>
              <a:t>认知个体</a:t>
            </a:r>
            <a:r>
              <a:rPr lang="zh-CN" altLang="zh-CN"/>
              <a:t>、</a:t>
            </a:r>
            <a:r>
              <a:rPr lang="zh-CN" altLang="zh-CN" b="1">
                <a:solidFill>
                  <a:srgbClr val="0070C0"/>
                </a:solidFill>
              </a:rPr>
              <a:t>认知对象</a:t>
            </a:r>
            <a:r>
              <a:rPr lang="zh-CN" altLang="zh-CN"/>
              <a:t>、</a:t>
            </a:r>
            <a:r>
              <a:rPr lang="zh-CN" altLang="zh-CN" b="1">
                <a:solidFill>
                  <a:srgbClr val="0070C0"/>
                </a:solidFill>
              </a:rPr>
              <a:t>认知工具</a:t>
            </a:r>
            <a:r>
              <a:rPr lang="zh-CN" altLang="zh-CN"/>
              <a:t>及</a:t>
            </a:r>
            <a:r>
              <a:rPr lang="zh-CN" altLang="zh-CN" b="1">
                <a:solidFill>
                  <a:srgbClr val="0070C0"/>
                </a:solidFill>
              </a:rPr>
              <a:t>认知情境</a:t>
            </a:r>
            <a:r>
              <a:rPr lang="zh-CN" altLang="zh-CN"/>
              <a:t>。</a:t>
            </a:r>
          </a:p>
          <a:p>
            <a:pPr>
              <a:buFontTx/>
              <a:buNone/>
            </a:pPr>
            <a:r>
              <a:rPr lang="en-US" altLang="zh-CN"/>
              <a:t> </a:t>
            </a:r>
            <a:endParaRPr lang="zh-CN" altLang="zh-CN"/>
          </a:p>
          <a:p>
            <a:r>
              <a:rPr lang="zh-CN" altLang="zh-CN"/>
              <a:t>认知的本</a:t>
            </a:r>
            <a:r>
              <a:rPr lang="zh-CN" altLang="en-US"/>
              <a:t>质</a:t>
            </a:r>
            <a:r>
              <a:rPr lang="zh-CN" altLang="zh-CN"/>
              <a:t>是</a:t>
            </a:r>
            <a:r>
              <a:rPr lang="zh-CN" altLang="zh-CN" b="1">
                <a:solidFill>
                  <a:srgbClr val="C00000"/>
                </a:solidFill>
              </a:rPr>
              <a:t>分布的</a:t>
            </a:r>
            <a:r>
              <a:rPr lang="zh-CN" altLang="zh-CN"/>
              <a:t>，认知现象</a:t>
            </a:r>
            <a:r>
              <a:rPr lang="zh-CN" altLang="zh-CN" b="1">
                <a:solidFill>
                  <a:srgbClr val="C00000"/>
                </a:solidFill>
              </a:rPr>
              <a:t>不仅包括个人头脑中所发生的认知活动</a:t>
            </a:r>
            <a:r>
              <a:rPr lang="zh-CN" altLang="zh-CN"/>
              <a:t>，还涉及</a:t>
            </a:r>
            <a:r>
              <a:rPr lang="zh-CN" altLang="zh-CN" b="1">
                <a:solidFill>
                  <a:srgbClr val="C00000"/>
                </a:solidFill>
              </a:rPr>
              <a:t>人与人之间</a:t>
            </a:r>
            <a:r>
              <a:rPr lang="zh-CN" altLang="zh-CN"/>
              <a:t>，以及</a:t>
            </a:r>
            <a:r>
              <a:rPr lang="zh-CN" altLang="zh-CN" b="1">
                <a:solidFill>
                  <a:srgbClr val="C00000"/>
                </a:solidFill>
              </a:rPr>
              <a:t>人与技术工具之间</a:t>
            </a:r>
            <a:r>
              <a:rPr lang="zh-CN" altLang="zh-CN"/>
              <a:t>通过</a:t>
            </a:r>
            <a:r>
              <a:rPr lang="zh-CN" altLang="zh-CN" b="1">
                <a:solidFill>
                  <a:srgbClr val="C00000"/>
                </a:solidFill>
              </a:rPr>
              <a:t>交互实现某一活动</a:t>
            </a:r>
            <a:r>
              <a:rPr lang="zh-CN" altLang="zh-CN"/>
              <a:t>的过程。</a:t>
            </a:r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通信</a:t>
            </a:r>
            <a:r>
              <a:rPr lang="zh-CN" altLang="zh-CN" b="1">
                <a:solidFill>
                  <a:srgbClr val="C00000"/>
                </a:solidFill>
              </a:rPr>
              <a:t>交流</a:t>
            </a:r>
            <a:r>
              <a:rPr lang="zh-CN" altLang="zh-CN" b="1"/>
              <a:t>是分布式认知的必备条件</a:t>
            </a:r>
            <a:r>
              <a:rPr lang="zh-CN" altLang="en-US" b="1"/>
              <a:t>。</a:t>
            </a:r>
            <a:endParaRPr lang="zh-CN" altLang="zh-CN"/>
          </a:p>
          <a:p>
            <a:pPr>
              <a:buFontTx/>
              <a:buNone/>
            </a:pPr>
            <a:r>
              <a:rPr lang="en-US" altLang="zh-CN"/>
              <a:t> </a:t>
            </a:r>
            <a:endParaRPr lang="zh-CN" altLang="zh-CN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3C2AC67F-B257-B92A-B0FA-DE06E525368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BC90BB6E-18DD-4FE2-8357-22FD66FB6416}" type="slidenum">
              <a:rPr lang="en-US" altLang="zh-CN" sz="1800"/>
              <a:pPr/>
              <a:t>47</a:t>
            </a:fld>
            <a:endParaRPr lang="en-US" altLang="zh-CN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582EEA-B3D7-B89E-D0C1-813060771854}"/>
                  </a:ext>
                </a:extLst>
              </p14:cNvPr>
              <p14:cNvContentPartPr/>
              <p14:nvPr/>
            </p14:nvContentPartPr>
            <p14:xfrm>
              <a:off x="456789" y="1092600"/>
              <a:ext cx="667440" cy="601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582EEA-B3D7-B89E-D0C1-8130607718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789" y="1083960"/>
                <a:ext cx="6850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966125-9B6C-A5DD-D525-A27FF94BD7F6}"/>
                  </a:ext>
                </a:extLst>
              </p14:cNvPr>
              <p14:cNvContentPartPr/>
              <p14:nvPr/>
            </p14:nvContentPartPr>
            <p14:xfrm>
              <a:off x="613749" y="2232360"/>
              <a:ext cx="529920" cy="76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966125-9B6C-A5DD-D525-A27FF94BD7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49" y="2223720"/>
                <a:ext cx="5475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4CA966-B7A4-F572-A7FF-AE6E150F9716}"/>
                  </a:ext>
                </a:extLst>
              </p14:cNvPr>
              <p14:cNvContentPartPr/>
              <p14:nvPr/>
            </p14:nvContentPartPr>
            <p14:xfrm>
              <a:off x="378669" y="3846600"/>
              <a:ext cx="655200" cy="100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4CA966-B7A4-F572-A7FF-AE6E150F97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669" y="3837600"/>
                <a:ext cx="672840" cy="102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灯片编号占位符 3">
            <a:extLst>
              <a:ext uri="{FF2B5EF4-FFF2-40B4-BE49-F238E27FC236}">
                <a16:creationId xmlns:a16="http://schemas.microsoft.com/office/drawing/2014/main" id="{56C63877-2AD0-7D1F-41A2-CA8BF498AF6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7A2F9AE4-09A5-4D2C-B587-04EBCF757D6F}" type="slidenum">
              <a:rPr lang="en-US" altLang="zh-CN" sz="1800"/>
              <a:pPr/>
              <a:t>48</a:t>
            </a:fld>
            <a:endParaRPr lang="en-US" altLang="zh-CN" sz="18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DC5EB292-CD05-A191-62CD-1B60AF3CAA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0F67A40-991C-E1D7-2E9C-BC5414712E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4522788"/>
          </a:xfrm>
        </p:spPr>
        <p:txBody>
          <a:bodyPr/>
          <a:lstStyle/>
          <a:p>
            <a:pPr eaLnBrk="1" hangingPunct="1"/>
            <a:r>
              <a:rPr lang="zh-CN" altLang="en-US"/>
              <a:t>分布式认知原理</a:t>
            </a:r>
            <a:r>
              <a:rPr lang="zh-CN" altLang="en-US" b="1">
                <a:solidFill>
                  <a:srgbClr val="0070C0"/>
                </a:solidFill>
              </a:rPr>
              <a:t>对设计的提示</a:t>
            </a:r>
          </a:p>
          <a:p>
            <a:pPr lvl="1" eaLnBrk="1" hangingPunct="1"/>
            <a:r>
              <a:rPr lang="zh-CN" altLang="en-US"/>
              <a:t>虽然技术可以对协作提供支持，但</a:t>
            </a:r>
            <a:r>
              <a:rPr lang="zh-CN" altLang="en-US" b="1">
                <a:solidFill>
                  <a:srgbClr val="0070C0"/>
                </a:solidFill>
              </a:rPr>
              <a:t>通信的方式和外部表示的作用</a:t>
            </a:r>
            <a:r>
              <a:rPr lang="zh-CN" altLang="en-US"/>
              <a:t>不可忽视</a:t>
            </a:r>
          </a:p>
          <a:p>
            <a:pPr lvl="1" eaLnBrk="1" hangingPunct="1"/>
            <a:r>
              <a:rPr lang="zh-CN" altLang="en-US"/>
              <a:t>设计应当建立对存在的群体协作</a:t>
            </a:r>
            <a:r>
              <a:rPr lang="zh-CN" altLang="en-US" b="1">
                <a:solidFill>
                  <a:srgbClr val="0070C0"/>
                </a:solidFill>
              </a:rPr>
              <a:t>现场研究</a:t>
            </a:r>
            <a:r>
              <a:rPr lang="zh-CN" altLang="en-US"/>
              <a:t>的基础上，使用或模拟用户正在使用的</a:t>
            </a:r>
            <a:r>
              <a:rPr lang="zh-CN" altLang="en-US" b="1">
                <a:solidFill>
                  <a:srgbClr val="0070C0"/>
                </a:solidFill>
              </a:rPr>
              <a:t>外部表示形式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一个分布式认知系统的实例</a:t>
            </a:r>
          </a:p>
          <a:p>
            <a:pPr lvl="1" eaLnBrk="1" hangingPunct="1"/>
            <a:r>
              <a:rPr lang="zh-CN" altLang="en-US"/>
              <a:t>民用</a:t>
            </a:r>
            <a:r>
              <a:rPr lang="zh-CN" altLang="en-US" b="1">
                <a:solidFill>
                  <a:srgbClr val="0070C0"/>
                </a:solidFill>
              </a:rPr>
              <a:t>飞机的驾驶舱</a:t>
            </a:r>
            <a:r>
              <a:rPr lang="zh-CN" altLang="en-US"/>
              <a:t>可以看成是一个</a:t>
            </a:r>
            <a:r>
              <a:rPr lang="zh-CN" altLang="en-US" b="1">
                <a:solidFill>
                  <a:srgbClr val="0070C0"/>
                </a:solidFill>
              </a:rPr>
              <a:t>分布式认知系统</a:t>
            </a:r>
          </a:p>
          <a:p>
            <a:pPr lvl="2" eaLnBrk="1" hangingPunct="1"/>
            <a:r>
              <a:rPr lang="zh-CN" altLang="en-US"/>
              <a:t>系统所要解决的问题就是如何驾驶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lvl="2" eaLnBrk="1" hangingPunct="1"/>
            <a:r>
              <a:rPr lang="zh-CN" altLang="en-US"/>
              <a:t>分布式问题求解的外部活动包括</a:t>
            </a:r>
          </a:p>
          <a:p>
            <a:pPr lvl="3" eaLnBrk="1" hangingPunct="1"/>
            <a:r>
              <a:rPr lang="zh-CN" altLang="en-US"/>
              <a:t>机长、副驾驶和空管三者之间的交互</a:t>
            </a:r>
          </a:p>
          <a:p>
            <a:pPr lvl="3" eaLnBrk="1" hangingPunct="1"/>
            <a:r>
              <a:rPr lang="zh-CN" altLang="en-US"/>
              <a:t>机长、副驾驶和舱内设备之间的交互</a:t>
            </a:r>
          </a:p>
          <a:p>
            <a:pPr lvl="3" eaLnBrk="1" hangingPunct="1"/>
            <a:r>
              <a:rPr lang="zh-CN" altLang="en-US"/>
              <a:t>机长、副驾驶与外部环境的交互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3">
            <a:extLst>
              <a:ext uri="{FF2B5EF4-FFF2-40B4-BE49-F238E27FC236}">
                <a16:creationId xmlns:a16="http://schemas.microsoft.com/office/drawing/2014/main" id="{8D832154-79CA-A813-8007-162BC4CA08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265753D-A03D-4C86-9740-A77D6AAEB50B}" type="slidenum">
              <a:rPr lang="en-US" altLang="zh-CN" sz="1800"/>
              <a:pPr/>
              <a:t>49</a:t>
            </a:fld>
            <a:endParaRPr lang="en-US" altLang="zh-CN" sz="18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529EE84-02EB-E3C7-86ED-4D1B26955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4.4.2 </a:t>
            </a:r>
            <a:r>
              <a:rPr lang="zh-CN" altLang="en-US"/>
              <a:t>分布式认知原理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05C02931-0503-F23A-6AFC-65E0551B9A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Boeing 747-400</a:t>
            </a:r>
            <a:r>
              <a:rPr lang="zh-CN" altLang="en-US"/>
              <a:t>的驾驶舱内部的“外部表示”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99881240-10C1-B87A-9079-DFA13F05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5218113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灯片编号占位符 3">
            <a:extLst>
              <a:ext uri="{FF2B5EF4-FFF2-40B4-BE49-F238E27FC236}">
                <a16:creationId xmlns:a16="http://schemas.microsoft.com/office/drawing/2014/main" id="{18DDF5E0-CF55-2BBA-5466-732D0DA392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DF41DDDF-7B6E-44C6-8FAE-6E2D3822899F}" type="slidenum">
              <a:rPr lang="en-US" altLang="zh-CN" sz="1800"/>
              <a:pPr/>
              <a:t>5</a:t>
            </a:fld>
            <a:endParaRPr lang="en-US" altLang="zh-CN" sz="180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F695707-49A4-B0A2-B1B2-8000D80A8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</a:t>
            </a:r>
            <a:r>
              <a:rPr lang="zh-CN" altLang="en-US" dirty="0"/>
              <a:t>协作和通信中的社会机制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A3614D03-7A8B-3365-0153-A93637A0A6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</a:rPr>
              <a:t>通信</a:t>
            </a:r>
            <a:r>
              <a:rPr lang="zh-CN" altLang="en-US" dirty="0"/>
              <a:t>（</a:t>
            </a:r>
            <a:r>
              <a:rPr lang="en-US" altLang="zh-CN" dirty="0"/>
              <a:t>communication</a:t>
            </a:r>
            <a:r>
              <a:rPr lang="zh-CN" altLang="en-US" dirty="0"/>
              <a:t>）是</a:t>
            </a:r>
            <a:r>
              <a:rPr lang="zh-CN" altLang="en-US" b="1" dirty="0">
                <a:solidFill>
                  <a:srgbClr val="0070C0"/>
                </a:solidFill>
              </a:rPr>
              <a:t>个体之间的信息交换过程</a:t>
            </a:r>
          </a:p>
          <a:p>
            <a:pPr lvl="1" eaLnBrk="1" hangingPunct="1"/>
            <a:r>
              <a:rPr lang="zh-CN" altLang="en-US" dirty="0"/>
              <a:t>按照所</a:t>
            </a:r>
            <a:r>
              <a:rPr lang="zh-CN" altLang="en-US" b="1" dirty="0">
                <a:solidFill>
                  <a:srgbClr val="0070C0"/>
                </a:solidFill>
              </a:rPr>
              <a:t>交换信息的性质</a:t>
            </a:r>
            <a:r>
              <a:rPr lang="zh-CN" altLang="en-US" dirty="0"/>
              <a:t>，通信可以是</a:t>
            </a:r>
          </a:p>
          <a:p>
            <a:pPr lvl="2" eaLnBrk="1" hangingPunct="1"/>
            <a:r>
              <a:rPr lang="zh-CN" altLang="en-US" dirty="0"/>
              <a:t>交流思想、传达消息、联络感情、下达命令等</a:t>
            </a:r>
            <a:endParaRPr lang="en-US" altLang="zh-CN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按照</a:t>
            </a:r>
            <a:r>
              <a:rPr lang="zh-CN" altLang="en-US" b="1" dirty="0">
                <a:solidFill>
                  <a:srgbClr val="0070C0"/>
                </a:solidFill>
              </a:rPr>
              <a:t>个体之间的协调方式</a:t>
            </a:r>
            <a:r>
              <a:rPr lang="zh-CN" altLang="en-US" dirty="0"/>
              <a:t>，通信可以采用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同步方式</a:t>
            </a:r>
            <a:r>
              <a:rPr lang="zh-CN" altLang="en-US" dirty="0"/>
              <a:t>：交流思想、联络感情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异步方式</a:t>
            </a:r>
            <a:r>
              <a:rPr lang="zh-CN" altLang="en-US" dirty="0"/>
              <a:t>：传达消息、下达命令</a:t>
            </a:r>
            <a:endParaRPr lang="en-US" altLang="zh-CN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按照</a:t>
            </a:r>
            <a:r>
              <a:rPr lang="zh-CN" altLang="en-US" b="1" dirty="0">
                <a:solidFill>
                  <a:srgbClr val="0070C0"/>
                </a:solidFill>
              </a:rPr>
              <a:t>信息的编码方式</a:t>
            </a:r>
            <a:r>
              <a:rPr lang="zh-CN" altLang="en-US" dirty="0"/>
              <a:t>，通信可以利用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言语</a:t>
            </a:r>
            <a:r>
              <a:rPr lang="zh-CN" altLang="en-US" dirty="0"/>
              <a:t>：口述</a:t>
            </a:r>
          </a:p>
          <a:p>
            <a:pPr lvl="2" eaLnBrk="1" hangingPunct="1"/>
            <a:r>
              <a:rPr lang="zh-CN" altLang="en-US" b="1" dirty="0">
                <a:solidFill>
                  <a:srgbClr val="0070C0"/>
                </a:solidFill>
              </a:rPr>
              <a:t>非言语</a:t>
            </a:r>
            <a:r>
              <a:rPr lang="zh-CN" altLang="en-US" dirty="0"/>
              <a:t>：手势、表情、语调、其他肢体语言</a:t>
            </a:r>
            <a:endParaRPr lang="en-US" altLang="zh-CN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 eaLnBrk="1" hangingPunct="1"/>
            <a:r>
              <a:rPr lang="zh-CN" altLang="en-US" dirty="0"/>
              <a:t>按照</a:t>
            </a:r>
            <a:r>
              <a:rPr lang="zh-CN" altLang="en-US" b="1" dirty="0">
                <a:solidFill>
                  <a:srgbClr val="0070C0"/>
                </a:solidFill>
              </a:rPr>
              <a:t>个体之间的联接方式</a:t>
            </a:r>
            <a:r>
              <a:rPr lang="zh-CN" altLang="en-US" dirty="0"/>
              <a:t>，通信可以通过</a:t>
            </a:r>
          </a:p>
          <a:p>
            <a:pPr lvl="2" eaLnBrk="1" hangingPunct="1"/>
            <a:r>
              <a:rPr lang="zh-CN" altLang="en-US" dirty="0"/>
              <a:t>面对面、信件、电话、电报等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BDF2DD-12F8-9EC6-52D0-46A6740B6EC9}"/>
              </a:ext>
            </a:extLst>
          </p:cNvPr>
          <p:cNvGrpSpPr/>
          <p:nvPr/>
        </p:nvGrpSpPr>
        <p:grpSpPr>
          <a:xfrm>
            <a:off x="106869" y="913680"/>
            <a:ext cx="960120" cy="5502600"/>
            <a:chOff x="106869" y="913680"/>
            <a:chExt cx="960120" cy="55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3023DE-337A-AB64-4E0A-45BF6A2A3B9C}"/>
                    </a:ext>
                  </a:extLst>
                </p14:cNvPr>
                <p14:cNvContentPartPr/>
                <p14:nvPr/>
              </p14:nvContentPartPr>
              <p14:xfrm>
                <a:off x="573429" y="977040"/>
                <a:ext cx="493560" cy="679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3023DE-337A-AB64-4E0A-45BF6A2A3B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789" y="968400"/>
                  <a:ext cx="51120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1B31BDF-912F-3E17-BAD1-7EC5F9788F10}"/>
                    </a:ext>
                  </a:extLst>
                </p14:cNvPr>
                <p14:cNvContentPartPr/>
                <p14:nvPr/>
              </p14:nvContentPartPr>
              <p14:xfrm>
                <a:off x="106869" y="913680"/>
                <a:ext cx="612720" cy="550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1B31BDF-912F-3E17-BAD1-7EC5F9788F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229" y="905040"/>
                  <a:ext cx="630360" cy="55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082DF3-FB80-2AE0-E9E7-A552E01AB724}"/>
              </a:ext>
            </a:extLst>
          </p:cNvPr>
          <p:cNvGrpSpPr/>
          <p:nvPr/>
        </p:nvGrpSpPr>
        <p:grpSpPr>
          <a:xfrm>
            <a:off x="1767189" y="4291560"/>
            <a:ext cx="3890520" cy="208800"/>
            <a:chOff x="1767189" y="4291560"/>
            <a:chExt cx="38905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E10025-A066-2729-B9FF-3075BBE03E8D}"/>
                    </a:ext>
                  </a:extLst>
                </p14:cNvPr>
                <p14:cNvContentPartPr/>
                <p14:nvPr/>
              </p14:nvContentPartPr>
              <p14:xfrm>
                <a:off x="1804269" y="434124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E10025-A066-2729-B9FF-3075BBE03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5629" y="4332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9EE08D-B0CE-D415-32BD-30FEE7588BC6}"/>
                    </a:ext>
                  </a:extLst>
                </p14:cNvPr>
                <p14:cNvContentPartPr/>
                <p14:nvPr/>
              </p14:nvContentPartPr>
              <p14:xfrm>
                <a:off x="1767189" y="4291560"/>
                <a:ext cx="3890520" cy="20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9EE08D-B0CE-D415-32BD-30FEE7588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8189" y="4282920"/>
                  <a:ext cx="3908160" cy="22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灯片编号占位符 3">
            <a:extLst>
              <a:ext uri="{FF2B5EF4-FFF2-40B4-BE49-F238E27FC236}">
                <a16:creationId xmlns:a16="http://schemas.microsoft.com/office/drawing/2014/main" id="{C6BF74EA-1E06-A0CC-4C4F-1C0A06FF53F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99348876-AC47-46B5-84DB-FBB98E2015A0}" type="slidenum">
              <a:rPr lang="en-US" altLang="zh-CN" sz="1800"/>
              <a:pPr/>
              <a:t>50</a:t>
            </a:fld>
            <a:endParaRPr lang="en-US" altLang="zh-CN" sz="1800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BFA9692-DB41-5C17-F919-B6FA99ABA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3FFF102-29F5-30DF-5826-9DDD3CE3F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本章要点</a:t>
            </a:r>
          </a:p>
          <a:p>
            <a:pPr lvl="1" eaLnBrk="1" hangingPunct="1"/>
            <a:r>
              <a:rPr lang="zh-CN" altLang="en-US"/>
              <a:t>社会性指人们在公共场所的行为和交互</a:t>
            </a:r>
          </a:p>
          <a:p>
            <a:pPr lvl="1" eaLnBrk="1" hangingPunct="1"/>
            <a:r>
              <a:rPr lang="zh-CN" altLang="en-US"/>
              <a:t>用于协作的社会机制是会话、协调和感知</a:t>
            </a:r>
          </a:p>
          <a:p>
            <a:pPr lvl="1" eaLnBrk="1" hangingPunct="1"/>
            <a:r>
              <a:rPr lang="zh-CN" altLang="en-US"/>
              <a:t>各种类型的通信用于协调人们的活动</a:t>
            </a:r>
          </a:p>
          <a:p>
            <a:pPr lvl="1" eaLnBrk="1" hangingPunct="1"/>
            <a:r>
              <a:rPr lang="zh-CN" altLang="en-US"/>
              <a:t>协作和社会化的两个重要方面是感知他人做什么、以及让他人了解自己做什么</a:t>
            </a:r>
          </a:p>
          <a:p>
            <a:pPr lvl="1" eaLnBrk="1" hangingPunct="1"/>
            <a:r>
              <a:rPr lang="zh-CN" altLang="en-US"/>
              <a:t>协作支持技术应采用面对面协作的协议</a:t>
            </a:r>
          </a:p>
          <a:p>
            <a:pPr lvl="1" eaLnBrk="1" hangingPunct="1"/>
            <a:r>
              <a:rPr lang="zh-CN" altLang="en-US"/>
              <a:t>现场研究和概念框架对理解社会化问题上十分重要</a:t>
            </a:r>
          </a:p>
          <a:p>
            <a:pPr lvl="1" eaLnBrk="1" hangingPunct="1"/>
            <a:r>
              <a:rPr lang="zh-CN" altLang="en-US"/>
              <a:t>人们已经开发了许多系统来支持协作</a:t>
            </a:r>
          </a:p>
          <a:p>
            <a:pPr lvl="1" eaLnBrk="1" hangingPunct="1"/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F5E447-320C-CA78-D027-263AA3709443}"/>
                  </a:ext>
                </a:extLst>
              </p14:cNvPr>
              <p14:cNvContentPartPr/>
              <p14:nvPr/>
            </p14:nvContentPartPr>
            <p14:xfrm>
              <a:off x="3982989" y="1668600"/>
              <a:ext cx="2649600" cy="77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F5E447-320C-CA78-D027-263AA3709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4349" y="1659960"/>
                <a:ext cx="266724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303017-4CFC-608C-A35B-07E208BC7306}"/>
                  </a:ext>
                </a:extLst>
              </p14:cNvPr>
              <p14:cNvContentPartPr/>
              <p14:nvPr/>
            </p14:nvContentPartPr>
            <p14:xfrm>
              <a:off x="2938629" y="2523960"/>
              <a:ext cx="1838160" cy="76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303017-4CFC-608C-A35B-07E208BC73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9629" y="2515320"/>
                <a:ext cx="1855800" cy="77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灯片编号占位符 3">
            <a:extLst>
              <a:ext uri="{FF2B5EF4-FFF2-40B4-BE49-F238E27FC236}">
                <a16:creationId xmlns:a16="http://schemas.microsoft.com/office/drawing/2014/main" id="{A05E0C8C-4529-C5F6-5E70-7FA7C9C00BD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2B0B3E64-76DC-4023-A390-C26CB7BD7169}" type="slidenum">
              <a:rPr lang="en-US" altLang="zh-CN" sz="1800"/>
              <a:pPr/>
              <a:t>6</a:t>
            </a:fld>
            <a:endParaRPr lang="en-US" altLang="zh-CN" sz="1800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96B4EF3-D831-1227-D0A9-1ED257C75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 </a:t>
            </a:r>
            <a:r>
              <a:rPr lang="zh-CN" altLang="en-US" dirty="0"/>
              <a:t>协作和通信中的社会机制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03D949F-1FCD-0043-C879-05F1308CB0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human-to-human</a:t>
            </a:r>
            <a:r>
              <a:rPr lang="zh-CN" altLang="en-US"/>
              <a:t>的通信是复杂现象</a:t>
            </a:r>
          </a:p>
          <a:p>
            <a:pPr lvl="1" eaLnBrk="1" hangingPunct="1"/>
            <a:r>
              <a:rPr lang="en-US" altLang="zh-CN"/>
              <a:t>human</a:t>
            </a:r>
            <a:r>
              <a:rPr lang="zh-CN" altLang="en-US"/>
              <a:t>是复杂的</a:t>
            </a:r>
          </a:p>
          <a:p>
            <a:pPr lvl="1" eaLnBrk="1" hangingPunct="1"/>
            <a:r>
              <a:rPr lang="en-US" altLang="zh-CN"/>
              <a:t>to</a:t>
            </a:r>
            <a:r>
              <a:rPr lang="zh-CN" altLang="en-US"/>
              <a:t>也是复杂的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为使用技术来支持人们的通信，须</a:t>
            </a:r>
            <a:r>
              <a:rPr lang="zh-CN" altLang="en-US" b="1">
                <a:solidFill>
                  <a:srgbClr val="C00000"/>
                </a:solidFill>
              </a:rPr>
              <a:t>理解实现通信的机制</a:t>
            </a:r>
          </a:p>
          <a:p>
            <a:pPr lvl="1" eaLnBrk="1" hangingPunct="1"/>
            <a:r>
              <a:rPr lang="zh-CN" altLang="en-US"/>
              <a:t>社会机制和习俗形成和演化是</a:t>
            </a:r>
            <a:r>
              <a:rPr lang="zh-CN" altLang="en-US" b="1">
                <a:solidFill>
                  <a:srgbClr val="0070C0"/>
                </a:solidFill>
              </a:rPr>
              <a:t>自然</a:t>
            </a:r>
            <a:r>
              <a:rPr lang="zh-CN" altLang="en-US"/>
              <a:t>过程，并非受人为控制</a:t>
            </a:r>
          </a:p>
          <a:p>
            <a:pPr lvl="1" eaLnBrk="1" hangingPunct="1"/>
            <a:r>
              <a:rPr lang="zh-CN" altLang="en-US"/>
              <a:t>技术必须</a:t>
            </a:r>
            <a:r>
              <a:rPr lang="zh-CN" altLang="en-US" b="1">
                <a:solidFill>
                  <a:srgbClr val="0070C0"/>
                </a:solidFill>
              </a:rPr>
              <a:t>满足这些机制和限制</a:t>
            </a:r>
            <a:r>
              <a:rPr lang="zh-CN" altLang="en-US"/>
              <a:t>，而非违背它们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主要的</a:t>
            </a:r>
            <a:r>
              <a:rPr lang="zh-CN" altLang="en-US" b="1">
                <a:solidFill>
                  <a:srgbClr val="C00000"/>
                </a:solidFill>
              </a:rPr>
              <a:t>社会机制类型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会话</a:t>
            </a:r>
            <a:r>
              <a:rPr lang="zh-CN" altLang="en-US"/>
              <a:t>机制（</a:t>
            </a:r>
            <a:r>
              <a:rPr lang="en-US" altLang="zh-CN"/>
              <a:t>conversational mechanism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协调</a:t>
            </a:r>
            <a:r>
              <a:rPr lang="zh-CN" altLang="en-US"/>
              <a:t>机制（</a:t>
            </a:r>
            <a:r>
              <a:rPr lang="en-US" altLang="zh-CN"/>
              <a:t>coordination mechanism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感知</a:t>
            </a:r>
            <a:r>
              <a:rPr lang="zh-CN" altLang="en-US"/>
              <a:t>机制（</a:t>
            </a:r>
            <a:r>
              <a:rPr lang="en-US" altLang="zh-CN"/>
              <a:t>awareness mechanism</a:t>
            </a:r>
            <a:r>
              <a:rPr lang="zh-CN" altLang="en-US"/>
              <a:t>）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6605FC-67F7-7991-E9EF-F90817845E1E}"/>
              </a:ext>
            </a:extLst>
          </p:cNvPr>
          <p:cNvGrpSpPr/>
          <p:nvPr/>
        </p:nvGrpSpPr>
        <p:grpSpPr>
          <a:xfrm>
            <a:off x="129909" y="4123080"/>
            <a:ext cx="3344760" cy="1899360"/>
            <a:chOff x="129909" y="4123080"/>
            <a:chExt cx="3344760" cy="18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36DC09-03C4-9060-CB1D-AEFB6A884834}"/>
                    </a:ext>
                  </a:extLst>
                </p14:cNvPr>
                <p14:cNvContentPartPr/>
                <p14:nvPr/>
              </p14:nvContentPartPr>
              <p14:xfrm>
                <a:off x="571629" y="4144320"/>
                <a:ext cx="537840" cy="513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36DC09-03C4-9060-CB1D-AEFB6A8848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2989" y="4135320"/>
                  <a:ext cx="5554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7F1E5E-870D-6338-40E1-F66C6614D84B}"/>
                    </a:ext>
                  </a:extLst>
                </p14:cNvPr>
                <p14:cNvContentPartPr/>
                <p14:nvPr/>
              </p14:nvContentPartPr>
              <p14:xfrm>
                <a:off x="707709" y="4489560"/>
                <a:ext cx="2766960" cy="13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7F1E5E-870D-6338-40E1-F66C6614D8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069" y="4480560"/>
                  <a:ext cx="278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A232F-9F7D-EF7E-89C0-2843F38FBFCD}"/>
                    </a:ext>
                  </a:extLst>
                </p14:cNvPr>
                <p14:cNvContentPartPr/>
                <p14:nvPr/>
              </p14:nvContentPartPr>
              <p14:xfrm>
                <a:off x="129909" y="4123080"/>
                <a:ext cx="450000" cy="189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A232F-9F7D-EF7E-89C0-2843F38FBF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09" y="4114440"/>
                  <a:ext cx="467640" cy="1917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灯片编号占位符 3">
            <a:extLst>
              <a:ext uri="{FF2B5EF4-FFF2-40B4-BE49-F238E27FC236}">
                <a16:creationId xmlns:a16="http://schemas.microsoft.com/office/drawing/2014/main" id="{998E6B32-DC57-6D64-25A1-8CEFA5210AC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6C211A3-27AA-420D-AA30-BD656FB6F88C}" type="slidenum">
              <a:rPr lang="en-US" altLang="zh-CN" sz="1800"/>
              <a:pPr/>
              <a:t>7</a:t>
            </a:fld>
            <a:endParaRPr lang="en-US" altLang="zh-CN" sz="1800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4DDDBCD-3605-3CAA-8A68-F6879B479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6C7B79F-5374-51A8-7A64-D6FAF8C665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在进行</a:t>
            </a:r>
            <a:r>
              <a:rPr lang="zh-CN" altLang="en-US" b="1">
                <a:solidFill>
                  <a:srgbClr val="0070C0"/>
                </a:solidFill>
              </a:rPr>
              <a:t>会话时</a:t>
            </a:r>
            <a:r>
              <a:rPr lang="zh-CN" altLang="en-US"/>
              <a:t>，人们通常</a:t>
            </a:r>
            <a:r>
              <a:rPr lang="zh-CN" altLang="en-US" b="1">
                <a:solidFill>
                  <a:srgbClr val="0070C0"/>
                </a:solidFill>
              </a:rPr>
              <a:t>遵循</a:t>
            </a:r>
            <a:r>
              <a:rPr lang="zh-CN" altLang="en-US"/>
              <a:t>了</a:t>
            </a:r>
            <a:r>
              <a:rPr lang="zh-CN" altLang="en-US" b="1">
                <a:solidFill>
                  <a:srgbClr val="0070C0"/>
                </a:solidFill>
              </a:rPr>
              <a:t>各种机制和“规则”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lvl="1" eaLnBrk="1" hangingPunct="1"/>
            <a:r>
              <a:rPr lang="zh-CN" altLang="en-US"/>
              <a:t>例如：在相互问候的会话中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Hi there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Hi!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Hi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All right?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Good, how’s it going?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A: Fine, how are you?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C: OK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GB" altLang="zh-CN"/>
              <a:t>B: So-so. How’s life treating you?</a:t>
            </a:r>
            <a:endParaRPr lang="en-GB" altLang="zh-CN" sz="2400"/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灯片编号占位符 3">
            <a:extLst>
              <a:ext uri="{FF2B5EF4-FFF2-40B4-BE49-F238E27FC236}">
                <a16:creationId xmlns:a16="http://schemas.microsoft.com/office/drawing/2014/main" id="{E4CF5D00-2E7C-76E2-79D9-126540F16C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81CE170D-9439-4016-824A-A62DD5BC2251}" type="slidenum">
              <a:rPr lang="en-US" altLang="zh-CN" sz="1800"/>
              <a:pPr/>
              <a:t>8</a:t>
            </a:fld>
            <a:endParaRPr lang="en-US" altLang="zh-CN" sz="18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F185A38-C173-0520-2ABB-9500FC1AE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EE73C85-05CC-98D6-F905-FC4A76D021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这是很典型的</a:t>
            </a:r>
            <a:r>
              <a:rPr lang="zh-CN" altLang="en-US" b="1">
                <a:solidFill>
                  <a:srgbClr val="0070C0"/>
                </a:solidFill>
              </a:rPr>
              <a:t>自由会话</a:t>
            </a:r>
            <a:r>
              <a:rPr lang="zh-CN" altLang="en-US"/>
              <a:t>情节（</a:t>
            </a:r>
            <a:r>
              <a:rPr lang="en-US" altLang="zh-CN"/>
              <a:t>scenario</a:t>
            </a:r>
            <a:r>
              <a:rPr lang="zh-CN" altLang="en-US"/>
              <a:t>），其中</a:t>
            </a:r>
          </a:p>
          <a:p>
            <a:pPr lvl="1" eaLnBrk="1" hangingPunct="1"/>
            <a:r>
              <a:rPr lang="zh-CN" altLang="en-US"/>
              <a:t>说话者</a:t>
            </a:r>
            <a:r>
              <a:rPr lang="zh-CN" altLang="en-US" b="1">
                <a:solidFill>
                  <a:srgbClr val="0070C0"/>
                </a:solidFill>
              </a:rPr>
              <a:t>轮流发言</a:t>
            </a:r>
            <a:r>
              <a:rPr lang="zh-CN" altLang="en-US"/>
              <a:t>，其内容可是提问，答复、请求等</a:t>
            </a:r>
          </a:p>
          <a:p>
            <a:pPr lvl="1" eaLnBrk="1" hangingPunct="1"/>
            <a:r>
              <a:rPr lang="zh-CN" altLang="en-US" b="1">
                <a:solidFill>
                  <a:srgbClr val="0070C0"/>
                </a:solidFill>
              </a:rPr>
              <a:t>开始和结束</a:t>
            </a:r>
            <a:r>
              <a:rPr lang="zh-CN" altLang="en-US"/>
              <a:t>都会使用一种对方</a:t>
            </a:r>
            <a:r>
              <a:rPr lang="zh-CN" altLang="en-US" b="1">
                <a:solidFill>
                  <a:srgbClr val="0070C0"/>
                </a:solidFill>
              </a:rPr>
              <a:t>可理解的方式</a:t>
            </a:r>
            <a:endParaRPr lang="en-US" altLang="zh-CN" b="1">
              <a:solidFill>
                <a:srgbClr val="0070C0"/>
              </a:solidFill>
            </a:endParaRPr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通常蕴涵了一个</a:t>
            </a:r>
            <a:r>
              <a:rPr lang="zh-CN" altLang="en-US" b="1">
                <a:solidFill>
                  <a:srgbClr val="0070C0"/>
                </a:solidFill>
              </a:rPr>
              <a:t>同步协调的机制</a:t>
            </a:r>
            <a:r>
              <a:rPr lang="zh-CN" altLang="en-US"/>
              <a:t>或协议</a:t>
            </a:r>
          </a:p>
          <a:p>
            <a:pPr lvl="1" eaLnBrk="1" hangingPunct="1"/>
            <a:r>
              <a:rPr lang="zh-CN" altLang="en-US"/>
              <a:t>会话过程遵循同步协调的规则，即“轮流发言”</a:t>
            </a:r>
          </a:p>
          <a:p>
            <a:pPr lvl="1" eaLnBrk="1" hangingPunct="1"/>
            <a:r>
              <a:rPr lang="zh-CN" altLang="en-US"/>
              <a:t>人们知道</a:t>
            </a:r>
            <a:r>
              <a:rPr lang="en-US" altLang="zh-CN"/>
              <a:t>how and when </a:t>
            </a:r>
            <a:r>
              <a:rPr lang="zh-CN" altLang="en-US"/>
              <a:t>开始和结束，以及各种通信操作</a:t>
            </a:r>
          </a:p>
          <a:p>
            <a:pPr lvl="1" eaLnBrk="1" hangingPunct="1"/>
            <a:r>
              <a:rPr lang="zh-CN" altLang="en-US"/>
              <a:t>“知道”意味着规则是人们的</a:t>
            </a:r>
            <a:r>
              <a:rPr lang="zh-CN" altLang="en-US" b="1">
                <a:solidFill>
                  <a:srgbClr val="0070C0"/>
                </a:solidFill>
              </a:rPr>
              <a:t>常识</a:t>
            </a:r>
            <a:r>
              <a:rPr lang="zh-CN" altLang="en-US"/>
              <a:t>，被隐式地引入会话过程</a:t>
            </a:r>
          </a:p>
          <a:p>
            <a:pPr lvl="2" eaLnBrk="1" hangingPunct="1"/>
            <a:r>
              <a:rPr lang="zh-CN" altLang="en-US"/>
              <a:t>如果提供</a:t>
            </a:r>
            <a:r>
              <a:rPr lang="zh-CN" altLang="en-US" b="1">
                <a:solidFill>
                  <a:srgbClr val="0070C0"/>
                </a:solidFill>
              </a:rPr>
              <a:t>技术支持</a:t>
            </a:r>
            <a:r>
              <a:rPr lang="zh-CN" altLang="en-US"/>
              <a:t>，则需要</a:t>
            </a:r>
            <a:r>
              <a:rPr lang="zh-CN" altLang="en-US" b="1">
                <a:solidFill>
                  <a:srgbClr val="0070C0"/>
                </a:solidFill>
              </a:rPr>
              <a:t>满足这种潜规则</a:t>
            </a:r>
            <a:r>
              <a:rPr lang="zh-CN" altLang="en-US"/>
              <a:t>的需要</a:t>
            </a:r>
            <a:endParaRPr lang="en-US" altLang="zh-CN"/>
          </a:p>
          <a:p>
            <a:pPr lvl="2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从中可归纳出三个基本规则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1</a:t>
            </a:r>
            <a:r>
              <a:rPr lang="zh-CN" altLang="en-US"/>
              <a:t>：当前说话者通过询问意见、问题或请求，选择下一位对话者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55B7A8-F0AA-5EB7-7A46-D7F16EAE7515}"/>
                  </a:ext>
                </a:extLst>
              </p14:cNvPr>
              <p14:cNvContentPartPr/>
              <p14:nvPr/>
            </p14:nvContentPartPr>
            <p14:xfrm>
              <a:off x="2938269" y="2422440"/>
              <a:ext cx="1481400" cy="79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55B7A8-F0AA-5EB7-7A46-D7F16EAE75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9269" y="2413800"/>
                <a:ext cx="149904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687CCA-05EF-E7F2-2684-91415868E362}"/>
                  </a:ext>
                </a:extLst>
              </p14:cNvPr>
              <p14:cNvContentPartPr/>
              <p14:nvPr/>
            </p14:nvContentPartPr>
            <p14:xfrm>
              <a:off x="2038269" y="1805760"/>
              <a:ext cx="1339200" cy="9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687CCA-05EF-E7F2-2684-91415868E3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9269" y="1796760"/>
                <a:ext cx="1356840" cy="11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>
            <a:extLst>
              <a:ext uri="{FF2B5EF4-FFF2-40B4-BE49-F238E27FC236}">
                <a16:creationId xmlns:a16="http://schemas.microsoft.com/office/drawing/2014/main" id="{4BFC8C6F-19FA-C38B-C1E6-3418BE3EB8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fld id="{C3FD744F-D9DF-495C-A596-0917E4B46034}" type="slidenum">
              <a:rPr lang="en-US" altLang="zh-CN" sz="1800"/>
              <a:pPr/>
              <a:t>9</a:t>
            </a:fld>
            <a:endParaRPr lang="en-US" altLang="zh-CN" sz="18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B1AC3724-02CB-9A46-E527-2591B7910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4.2.1 </a:t>
            </a:r>
            <a:r>
              <a:rPr lang="zh-CN" altLang="en-US"/>
              <a:t>会话机制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4902531-EC3F-F902-51C2-04157BC931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2</a:t>
            </a:r>
            <a:r>
              <a:rPr lang="zh-CN" altLang="en-US"/>
              <a:t>：另一位说话者决定开始发言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3</a:t>
            </a:r>
            <a:r>
              <a:rPr lang="zh-CN" altLang="en-US"/>
              <a:t>：当前说话者继续发言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/>
              <a:t>这只是时序上的</a:t>
            </a:r>
            <a:r>
              <a:rPr lang="zh-CN" altLang="en-US" b="1">
                <a:solidFill>
                  <a:srgbClr val="0070C0"/>
                </a:solidFill>
              </a:rPr>
              <a:t>同步规则</a:t>
            </a:r>
            <a:r>
              <a:rPr lang="zh-CN" altLang="en-US"/>
              <a:t>，因为人们知道</a:t>
            </a:r>
            <a:r>
              <a:rPr lang="zh-CN" altLang="en-US" b="1">
                <a:solidFill>
                  <a:srgbClr val="0070C0"/>
                </a:solidFill>
              </a:rPr>
              <a:t>听觉的限制</a:t>
            </a:r>
          </a:p>
          <a:p>
            <a:pPr lvl="1" eaLnBrk="1" hangingPunct="1"/>
            <a:r>
              <a:rPr lang="zh-CN" altLang="en-US"/>
              <a:t>在一个会话过程中，两个人不能并发发言</a:t>
            </a:r>
            <a:endParaRPr lang="en-US" altLang="zh-CN"/>
          </a:p>
          <a:p>
            <a:pPr lvl="1" eaLnBrk="1" hangingPunct="1">
              <a:buFontTx/>
              <a:buNone/>
            </a:pPr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0070C0"/>
                </a:solidFill>
              </a:rPr>
              <a:t>并不存在任何其他方面的限制</a:t>
            </a:r>
            <a:r>
              <a:rPr lang="zh-CN" altLang="en-US"/>
              <a:t>，例如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1</a:t>
            </a:r>
            <a:r>
              <a:rPr lang="zh-CN" altLang="en-US"/>
              <a:t>中的选择是隐式的，并未明确限制发言者</a:t>
            </a:r>
          </a:p>
          <a:p>
            <a:pPr lvl="1" eaLnBrk="1" hangingPunct="1"/>
            <a:r>
              <a:rPr lang="zh-CN" altLang="en-US"/>
              <a:t>规则</a:t>
            </a:r>
            <a:r>
              <a:rPr lang="en-US" altLang="zh-CN"/>
              <a:t>2</a:t>
            </a:r>
            <a:r>
              <a:rPr lang="zh-CN" altLang="en-US"/>
              <a:t>指出是否响应由对方决定</a:t>
            </a:r>
          </a:p>
          <a:p>
            <a:pPr eaLnBrk="1" hangingPunct="1"/>
            <a:r>
              <a:rPr lang="zh-CN" altLang="en-US"/>
              <a:t>典型的分布式处理，</a:t>
            </a:r>
            <a:r>
              <a:rPr lang="zh-CN" altLang="en-US" b="1">
                <a:solidFill>
                  <a:srgbClr val="0070C0"/>
                </a:solidFill>
              </a:rPr>
              <a:t>会话并不存在任何结构</a:t>
            </a:r>
            <a:endParaRPr lang="en-US" altLang="zh-CN" b="1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70C0"/>
              </a:solidFill>
            </a:endParaRPr>
          </a:p>
          <a:p>
            <a:pPr eaLnBrk="1" hangingPunct="1"/>
            <a:r>
              <a:rPr lang="zh-CN" altLang="en-US"/>
              <a:t>如果</a:t>
            </a:r>
            <a:r>
              <a:rPr lang="zh-CN" altLang="en-US" b="1">
                <a:solidFill>
                  <a:srgbClr val="0070C0"/>
                </a:solidFill>
              </a:rPr>
              <a:t>为了满足其他性质</a:t>
            </a:r>
            <a:r>
              <a:rPr lang="zh-CN" altLang="en-US"/>
              <a:t>，则需要</a:t>
            </a:r>
            <a:r>
              <a:rPr lang="zh-CN" altLang="en-US" b="1">
                <a:solidFill>
                  <a:srgbClr val="0070C0"/>
                </a:solidFill>
              </a:rPr>
              <a:t>增加</a:t>
            </a:r>
            <a:r>
              <a:rPr lang="zh-CN" altLang="en-US" b="1">
                <a:solidFill>
                  <a:srgbClr val="C00000"/>
                </a:solidFill>
              </a:rPr>
              <a:t>显式限制</a:t>
            </a:r>
          </a:p>
          <a:p>
            <a:pPr lvl="1" eaLnBrk="1" hangingPunct="1"/>
            <a:r>
              <a:rPr lang="zh-CN" altLang="en-US"/>
              <a:t>例如：可以采用各种方法来</a:t>
            </a:r>
            <a:r>
              <a:rPr lang="zh-CN" altLang="en-US" b="1">
                <a:solidFill>
                  <a:srgbClr val="0070C0"/>
                </a:solidFill>
              </a:rPr>
              <a:t>提高会话的效率</a:t>
            </a:r>
          </a:p>
          <a:p>
            <a:pPr lvl="2" eaLnBrk="1" hangingPunct="1"/>
            <a:r>
              <a:rPr lang="zh-CN" altLang="en-US"/>
              <a:t>限制时间、规定话题、指定发言开始或结束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a-tutorial-ch">
  <a:themeElements>
    <a:clrScheme name="hua-tutorial-ch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ua-tutorial-ch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hua-tutorial-ch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a-tutorial-ch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a-tutorial-ch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hua-tutorial-ch</Template>
  <TotalTime>162</TotalTime>
  <Words>4482</Words>
  <Application>Microsoft Office PowerPoint</Application>
  <PresentationFormat>On-screen Show (4:3)</PresentationFormat>
  <Paragraphs>531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STXingkai</vt:lpstr>
      <vt:lpstr>STXinwei</vt:lpstr>
      <vt:lpstr>Arial</vt:lpstr>
      <vt:lpstr>Times New Roman</vt:lpstr>
      <vt:lpstr>Wingdings</vt:lpstr>
      <vt:lpstr>hua-tutorial-ch</vt:lpstr>
      <vt:lpstr>Microsoft Word 97 - 2003 Document</vt:lpstr>
      <vt:lpstr>交互设计—超越人机交互           第 4 章 协作与通信的设计                     Designing for collaboration and communication</vt:lpstr>
      <vt:lpstr>第 4 章 协作与通信的设计</vt:lpstr>
      <vt:lpstr>4.1 引言</vt:lpstr>
      <vt:lpstr>4.1 引言</vt:lpstr>
      <vt:lpstr>4.2 协作和通信中的社会机制</vt:lpstr>
      <vt:lpstr>4.2 协作和通信中的社会机制</vt:lpstr>
      <vt:lpstr>4.2.1 会话机制</vt:lpstr>
      <vt:lpstr>4.2.1 会话机制</vt:lpstr>
      <vt:lpstr>4.2.1 会话机制</vt:lpstr>
      <vt:lpstr>4.2.1 会话机制</vt:lpstr>
      <vt:lpstr>4.2.1 会话机制</vt:lpstr>
      <vt:lpstr>4.2.1 会话机制</vt:lpstr>
      <vt:lpstr>4.2.2 支持对话协作的技术</vt:lpstr>
      <vt:lpstr>4.2.2 支持对话协作的技术</vt:lpstr>
      <vt:lpstr>PowerPoint Presentation</vt:lpstr>
      <vt:lpstr>PowerPoint Presentation</vt:lpstr>
      <vt:lpstr>PowerPoint Presentation</vt:lpstr>
      <vt:lpstr>PowerPoint Presentation</vt:lpstr>
      <vt:lpstr>4.2.2 支持对话协作的技术</vt:lpstr>
      <vt:lpstr>4.2.3 协调机制</vt:lpstr>
      <vt:lpstr>4.2.3 协调机制</vt:lpstr>
      <vt:lpstr>4.2.3 协调机制</vt:lpstr>
      <vt:lpstr>4.2.3 协调机制</vt:lpstr>
      <vt:lpstr>4.2.3 协调机制</vt:lpstr>
      <vt:lpstr>4.2.3 协调机制</vt:lpstr>
      <vt:lpstr>4.2.3 协调机制</vt:lpstr>
      <vt:lpstr>4.2.4 支持协调的协作技术</vt:lpstr>
      <vt:lpstr>4.2.4 支持协调的协作技术</vt:lpstr>
      <vt:lpstr>4.2.5 感知机制（awareness mechanism） </vt:lpstr>
      <vt:lpstr>4.2.5 感知机制</vt:lpstr>
      <vt:lpstr>4.2.6 支持感知的设计技术</vt:lpstr>
      <vt:lpstr>4.2.6 支持感知的设计技术</vt:lpstr>
      <vt:lpstr>4.2.6 支持感知的设计技术</vt:lpstr>
      <vt:lpstr>4.2.6 支持感知的设计技术</vt:lpstr>
      <vt:lpstr>4.3 协作和通信的现场研究（field study）</vt:lpstr>
      <vt:lpstr>4.3 协作和通信的现场研究</vt:lpstr>
      <vt:lpstr>4.4 概念框架（ conceptual framework）</vt:lpstr>
      <vt:lpstr>4.4.1 语言/动作框架（language/action framework）</vt:lpstr>
      <vt:lpstr>4.4.1 语言/动作框架</vt:lpstr>
      <vt:lpstr>4.4.1 语言/动作框架</vt:lpstr>
      <vt:lpstr>4.4.1 语言/动作框架</vt:lpstr>
      <vt:lpstr>4.4.1 语言/动作框架</vt:lpstr>
      <vt:lpstr>4.4.1 语言/动作框架</vt:lpstr>
      <vt:lpstr>4.4.1 语言/动作框架</vt:lpstr>
      <vt:lpstr>4.4.2 分布式认知原理</vt:lpstr>
      <vt:lpstr>4.4.2 分布式认知原理</vt:lpstr>
      <vt:lpstr>PowerPoint Presentation</vt:lpstr>
      <vt:lpstr>4.4.2 分布式认知原理</vt:lpstr>
      <vt:lpstr>4.4.2 分布式认知原理</vt:lpstr>
      <vt:lpstr>小结</vt:lpstr>
    </vt:vector>
  </TitlesOfParts>
  <Company>Hua 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Qingyi Hua</dc:creator>
  <cp:lastModifiedBy>X.T. Sun</cp:lastModifiedBy>
  <cp:revision>480</cp:revision>
  <dcterms:created xsi:type="dcterms:W3CDTF">2007-07-28T02:17:48Z</dcterms:created>
  <dcterms:modified xsi:type="dcterms:W3CDTF">2024-04-02T07:11:58Z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